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131.png" ContentType="image/png"/>
  <Override PartName="/ppt/media/image84.jpeg" ContentType="image/jpeg"/>
  <Override PartName="/ppt/media/image59.png" ContentType="image/png"/>
  <Override PartName="/ppt/media/image3.png" ContentType="image/png"/>
  <Override PartName="/ppt/media/image100.png" ContentType="image/png"/>
  <Override PartName="/ppt/media/image28.png" ContentType="image/pn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45.jpeg" ContentType="image/jpe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52.jpeg" ContentType="image/jpeg"/>
  <Override PartName="/ppt/media/image18.png" ContentType="image/png"/>
  <Override PartName="/ppt/media/image22.png" ContentType="image/png"/>
  <Override PartName="/ppt/media/image108.jpeg" ContentType="image/jpeg"/>
  <Override PartName="/ppt/media/image19.jpeg" ContentType="image/jpeg"/>
  <Override PartName="/ppt/media/image40.jpeg" ContentType="image/jpeg"/>
  <Override PartName="/ppt/media/image20.png" ContentType="image/png"/>
  <Override PartName="/ppt/media/image54.png" ContentType="image/png"/>
  <Override PartName="/ppt/media/image110.jpeg" ContentType="image/jpeg"/>
  <Override PartName="/ppt/media/image21.jpeg" ContentType="image/jpeg"/>
  <Override PartName="/ppt/media/image47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64.jpeg" ContentType="image/jpeg"/>
  <Override PartName="/ppt/media/image26.png" ContentType="image/png"/>
  <Override PartName="/ppt/media/image116.jpeg" ContentType="image/jpeg"/>
  <Override PartName="/ppt/media/image27.jpeg" ContentType="image/jpeg"/>
  <Override PartName="/ppt/media/image81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48.jpeg" ContentType="image/jpeg"/>
  <Override PartName="/ppt/media/image33.png" ContentType="image/png"/>
  <Override PartName="/ppt/media/image34.png" ContentType="image/png"/>
  <Override PartName="/ppt/media/image65.jpeg" ContentType="image/jpeg"/>
  <Override PartName="/ppt/media/image36.png" ContentType="image/png"/>
  <Override PartName="/ppt/media/image126.jpeg" ContentType="image/jpeg"/>
  <Override PartName="/ppt/media/image37.jpeg" ContentType="image/jpeg"/>
  <Override PartName="/ppt/media/image128.jpeg" ContentType="image/jpeg"/>
  <Override PartName="/ppt/media/image39.jpeg" ContentType="image/jpeg"/>
  <Override PartName="/ppt/media/image55.png" ContentType="image/png"/>
  <Override PartName="/ppt/media/image41.png" ContentType="image/png"/>
  <Override PartName="/ppt/media/image42.png" ContentType="image/png"/>
  <Override PartName="/ppt/media/image132.jpeg" ContentType="image/jpeg"/>
  <Override PartName="/ppt/media/image43.jpeg" ContentType="image/jpeg"/>
  <Override PartName="/ppt/media/image60.png" ContentType="image/png"/>
  <Override PartName="/ppt/media/image133.jpeg" ContentType="image/jpeg"/>
  <Override PartName="/ppt/media/image44.jpeg" ContentType="image/jpeg"/>
  <Override PartName="/ppt/media/image49.jpeg" ContentType="image/jpeg"/>
  <Override PartName="/ppt/media/image50.jpeg" ContentType="image/jpeg"/>
  <Override PartName="/ppt/media/image51.png" ContentType="image/png"/>
  <Override PartName="/ppt/media/image53.png" ContentType="image/png"/>
  <Override PartName="/ppt/media/image56.png" ContentType="image/png"/>
  <Override PartName="/ppt/media/image57.png" ContentType="image/png"/>
  <Override PartName="/ppt/media/image58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6.jpeg" ContentType="image/jpeg"/>
  <Override PartName="/ppt/media/image118.png" ContentType="image/png"/>
  <Override PartName="/ppt/media/image67.jpeg" ContentType="image/jpeg"/>
  <Override PartName="/ppt/media/image68.png" ContentType="image/png"/>
  <Override PartName="/ppt/media/image69.jpeg" ContentType="image/jpeg"/>
  <Override PartName="/ppt/media/image70.jpeg" ContentType="image/jpeg"/>
  <Override PartName="/ppt/media/image74.jpeg" ContentType="image/jpeg"/>
  <Override PartName="/ppt/media/image75.jpeg" ContentType="image/jpeg"/>
  <Override PartName="/ppt/media/image101.jpeg" ContentType="image/jpeg"/>
  <Override PartName="/ppt/media/image76.png" ContentType="image/png"/>
  <Override PartName="/ppt/media/image77.png" ContentType="image/png"/>
  <Override PartName="/ppt/media/image78.png" ContentType="image/png"/>
  <Override PartName="/ppt/media/image79.jpeg" ContentType="image/jpeg"/>
  <Override PartName="/ppt/media/image80.jpeg" ContentType="image/jpeg"/>
  <Override PartName="/ppt/media/image82.png" ContentType="image/png"/>
  <Override PartName="/ppt/media/image83.png" ContentType="image/png"/>
  <Override PartName="/ppt/media/image85.jpeg" ContentType="image/jpeg"/>
  <Override PartName="/ppt/media/image86.png" ContentType="image/png"/>
  <Override PartName="/ppt/media/image87.jpeg" ContentType="image/jpeg"/>
  <Override PartName="/ppt/media/image99.png" ContentType="image/png"/>
  <Override PartName="/ppt/media/image88.jpeg" ContentType="image/jpeg"/>
  <Override PartName="/ppt/media/image89.jpeg" ContentType="image/jpeg"/>
  <Override PartName="/ppt/media/image90.png" ContentType="image/png"/>
  <Override PartName="/ppt/media/image91.jpeg" ContentType="image/jpeg"/>
  <Override PartName="/ppt/media/image92.jpeg" ContentType="image/jpeg"/>
  <Override PartName="/ppt/media/image93.jpeg" ContentType="image/jpeg"/>
  <Override PartName="/ppt/media/image94.jpeg" ContentType="image/jpeg"/>
  <Override PartName="/ppt/media/image95.png" ContentType="image/png"/>
  <Override PartName="/ppt/media/image103.jpeg" ContentType="image/jpeg"/>
  <Override PartName="/ppt/media/image96.png" ContentType="image/png"/>
  <Override PartName="/ppt/media/image97.png" ContentType="image/png"/>
  <Override PartName="/ppt/media/image98.png" ContentType="image/png"/>
  <Override PartName="/ppt/media/image102.png" ContentType="image/png"/>
  <Override PartName="/ppt/media/image104.jpeg" ContentType="image/jpeg"/>
  <Override PartName="/ppt/media/image105.jpeg" ContentType="image/jpeg"/>
  <Override PartName="/ppt/media/image106.jpeg" ContentType="image/jpeg"/>
  <Override PartName="/ppt/media/image107.jpeg" ContentType="image/jpeg"/>
  <Override PartName="/ppt/media/image109.png" ContentType="image/png"/>
  <Override PartName="/ppt/media/image111.png" ContentType="image/png"/>
  <Override PartName="/ppt/media/image112.jpeg" ContentType="image/jpeg"/>
  <Override PartName="/ppt/media/image113.png" ContentType="image/png"/>
  <Override PartName="/ppt/media/image114.jpeg" ContentType="image/jpeg"/>
  <Override PartName="/ppt/media/image115.png" ContentType="image/png"/>
  <Override PartName="/ppt/media/image117.png" ContentType="image/png"/>
  <Override PartName="/ppt/media/image119.png" ContentType="image/png"/>
  <Override PartName="/ppt/media/image120.jpeg" ContentType="image/jpeg"/>
  <Override PartName="/ppt/media/image121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7.png" ContentType="image/png"/>
  <Override PartName="/ppt/media/image129.png" ContentType="image/png"/>
  <Override PartName="/ppt/media/image130.jpeg" ContentType="image/jpeg"/>
  <Override PartName="/ppt/media/image134.png" ContentType="image/png"/>
  <Override PartName="/ppt/media/image135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94720" y="183240"/>
            <a:ext cx="11001960" cy="756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984480" y="1905480"/>
            <a:ext cx="7199280" cy="4201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Calibri"/>
              </a:rPr>
              <a:t>Второй уровень структуры</a:t>
            </a:r>
            <a:endParaRPr b="0" lang="ru-RU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Calibri"/>
              </a:rPr>
              <a:t>Третий уровень структуры</a:t>
            </a:r>
            <a:endParaRPr b="0" lang="ru-RU" sz="2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Calibri"/>
              </a:rPr>
              <a:t>Четвёртый уровень структуры</a:t>
            </a:r>
            <a:endParaRPr b="0" lang="ru-RU" sz="2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Calibri"/>
              </a:rPr>
              <a:t>Пятый уровень структуры</a:t>
            </a:r>
            <a:endParaRPr b="0" lang="ru-RU" sz="2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Calibri"/>
              </a:rPr>
              <a:t>Шестой уровень структуры</a:t>
            </a:r>
            <a:endParaRPr b="0" lang="ru-RU" sz="2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Calibri"/>
              </a:rPr>
              <a:t>Седьмой уровень структуры</a:t>
            </a:r>
            <a:endParaRPr b="0" lang="ru-RU" sz="28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8F348183-B43E-46D5-BDB2-2BBC1A93CCA5}" type="datetime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18.11.24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B2C26688-139F-4521-BFF1-1B28CC6D9C0F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108910B-FA20-4A0B-8C62-468BC69DAB6F}" type="datetime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18.11.24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2AD3E847-A9D9-49D6-87F4-06BA08BFA55D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g object 16" descr=""/>
          <p:cNvPicPr/>
          <p:nvPr/>
        </p:nvPicPr>
        <p:blipFill>
          <a:blip r:embed="rId2"/>
          <a:stretch/>
        </p:blipFill>
        <p:spPr>
          <a:xfrm>
            <a:off x="0" y="6094080"/>
            <a:ext cx="10152360" cy="76356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94720" y="183240"/>
            <a:ext cx="11001960" cy="756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0C297453-27F6-4401-88D5-B8890C0F4240}" type="datetime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18.11.24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273FCA85-B3DE-4CCC-8CF0-09A10842B8A6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37880" y="361080"/>
            <a:ext cx="6753600" cy="1341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DB874F64-7EE6-4576-B076-B9730E1C30E1}" type="datetime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18.11.24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87EB7AF7-D2FE-4D9C-AE9A-CF1543387D13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94720" y="183240"/>
            <a:ext cx="11001960" cy="756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106280" y="1037520"/>
            <a:ext cx="3883320" cy="1544508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latin typeface="Calibri"/>
              </a:rPr>
              <a:t>Для правки структуры щёлкните мышью</a:t>
            </a:r>
            <a:endParaRPr b="0" lang="ru-RU" sz="3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400" spc="-1" strike="noStrike">
                <a:latin typeface="Calibri"/>
              </a:rPr>
              <a:t>Второй уровень структуры</a:t>
            </a:r>
            <a:endParaRPr b="0" lang="ru-RU" sz="3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latin typeface="Calibri"/>
              </a:rPr>
              <a:t>Третий уровень структуры</a:t>
            </a:r>
            <a:endParaRPr b="0" lang="ru-RU" sz="3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400" spc="-1" strike="noStrike">
                <a:latin typeface="Calibri"/>
              </a:rPr>
              <a:t>Четвёртый уровень структуры</a:t>
            </a:r>
            <a:endParaRPr b="0" lang="ru-RU" sz="3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latin typeface="Calibri"/>
              </a:rPr>
              <a:t>Пятый уровень структуры</a:t>
            </a:r>
            <a:endParaRPr b="0" lang="ru-RU" sz="3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latin typeface="Calibri"/>
              </a:rPr>
              <a:t>Шестой уровень структуры</a:t>
            </a:r>
            <a:endParaRPr b="0" lang="ru-RU" sz="3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latin typeface="Calibri"/>
              </a:rPr>
              <a:t>Седьмой уровень структуры</a:t>
            </a:r>
            <a:endParaRPr b="0" lang="ru-RU" sz="3400" spc="-1" strike="noStrike"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174720" y="1580400"/>
            <a:ext cx="4341600" cy="106686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latin typeface="Calibri"/>
              </a:rPr>
              <a:t>Второй уровень структуры</a:t>
            </a:r>
            <a:endParaRPr b="0" lang="ru-RU" sz="32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Calibri"/>
              </a:rPr>
              <a:t>Третий уровень структуры</a:t>
            </a:r>
            <a:endParaRPr b="0" lang="ru-RU" sz="32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latin typeface="Calibri"/>
              </a:rPr>
              <a:t>Четвёртый уровень структуры</a:t>
            </a:r>
            <a:endParaRPr b="0" lang="ru-RU" sz="32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Calibri"/>
              </a:rPr>
              <a:t>Пятый уровень структуры</a:t>
            </a:r>
            <a:endParaRPr b="0" lang="ru-RU" sz="32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Calibri"/>
              </a:rPr>
              <a:t>Шестой уровень структуры</a:t>
            </a:r>
            <a:endParaRPr b="0" lang="ru-RU" sz="32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Calibri"/>
              </a:rPr>
              <a:t>Седьмой уровень структуры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01BD7C52-2918-4AA4-986C-49573D6B3F99}" type="datetime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18.11.24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D47C83A4-A796-4FD8-A574-4904754FB7A0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hyperlink" Target="https://rospsy.ru/" TargetMode="External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s://www.garant.ru/products/ipo/prime/doc/74078855/" TargetMode="External"/><Relationship Id="rId9" Type="http://schemas.openxmlformats.org/officeDocument/2006/relationships/hyperlink" Target="https://www.garant.ru/products/ipo/prime/doc/74078855/" TargetMode="External"/><Relationship Id="rId10" Type="http://schemas.openxmlformats.org/officeDocument/2006/relationships/hyperlink" Target="https://www.garant.ru/products/ipo/prime/doc/74078855/" TargetMode="External"/><Relationship Id="rId11" Type="http://schemas.openxmlformats.org/officeDocument/2006/relationships/hyperlink" Target="https://www.garant.ru/products/ipo/prime/doc/74078855/" TargetMode="External"/><Relationship Id="rId12" Type="http://schemas.openxmlformats.org/officeDocument/2006/relationships/hyperlink" Target="https://www.garant.ru/products/ipo/prime/doc/74078855/" TargetMode="External"/><Relationship Id="rId13" Type="http://schemas.openxmlformats.org/officeDocument/2006/relationships/hyperlink" Target="https://www.garant.ru/products/ipo/prime/doc/74078855/" TargetMode="External"/><Relationship Id="rId14" Type="http://schemas.openxmlformats.org/officeDocument/2006/relationships/hyperlink" Target="https://www.garant.ru/products/ipo/prime/doc/74078855/" TargetMode="External"/><Relationship Id="rId15" Type="http://schemas.openxmlformats.org/officeDocument/2006/relationships/hyperlink" Target="https://www.garant.ru/products/ipo/prime/doc/74078855/" TargetMode="External"/><Relationship Id="rId16" Type="http://schemas.openxmlformats.org/officeDocument/2006/relationships/hyperlink" Target="https://www.garant.ru/products/ipo/prime/doc/74078855/" TargetMode="External"/><Relationship Id="rId17" Type="http://schemas.openxmlformats.org/officeDocument/2006/relationships/hyperlink" Target="https://www.garant.ru/products/ipo/prime/doc/74078855/" TargetMode="External"/><Relationship Id="rId18" Type="http://schemas.openxmlformats.org/officeDocument/2006/relationships/hyperlink" Target="https://www.garant.ru/products/ipo/prime/doc/74078855/" TargetMode="External"/><Relationship Id="rId19" Type="http://schemas.openxmlformats.org/officeDocument/2006/relationships/hyperlink" Target="https://www.garant.ru/products/ipo/prime/doc/74078855/" TargetMode="External"/><Relationship Id="rId20" Type="http://schemas.openxmlformats.org/officeDocument/2006/relationships/hyperlink" Target="https://www.garant.ru/products/ipo/prime/doc/74078855/" TargetMode="External"/><Relationship Id="rId21" Type="http://schemas.openxmlformats.org/officeDocument/2006/relationships/hyperlink" Target="https://www.garant.ru/products/ipo/prime/doc/74078855/" TargetMode="External"/><Relationship Id="rId22" Type="http://schemas.openxmlformats.org/officeDocument/2006/relationships/hyperlink" Target="https://www.garant.ru/products/ipo/prime/doc/74078855/" TargetMode="External"/><Relationship Id="rId23" Type="http://schemas.openxmlformats.org/officeDocument/2006/relationships/hyperlink" Target="https://www.garant.ru/products/ipo/prime/doc/74078855/" TargetMode="External"/><Relationship Id="rId24" Type="http://schemas.openxmlformats.org/officeDocument/2006/relationships/hyperlink" Target="https://www.garant.ru/products/ipo/prime/doc/74078855/" TargetMode="External"/><Relationship Id="rId25" Type="http://schemas.openxmlformats.org/officeDocument/2006/relationships/hyperlink" Target="https://www.garant.ru/products/ipo/prime/doc/74078855/" TargetMode="External"/><Relationship Id="rId26" Type="http://schemas.openxmlformats.org/officeDocument/2006/relationships/hyperlink" Target="https://www.garant.ru/products/ipo/prime/doc/74078855/" TargetMode="External"/><Relationship Id="rId27" Type="http://schemas.openxmlformats.org/officeDocument/2006/relationships/hyperlink" Target="https://www.garant.ru/products/ipo/prime/doc/74078855/" TargetMode="External"/><Relationship Id="rId28" Type="http://schemas.openxmlformats.org/officeDocument/2006/relationships/hyperlink" Target="https://www.garant.ru/products/ipo/prime/doc/74078855/" TargetMode="External"/><Relationship Id="rId29" Type="http://schemas.openxmlformats.org/officeDocument/2006/relationships/hyperlink" Target="https://www.garant.ru/products/ipo/prime/doc/74078855/" TargetMode="External"/><Relationship Id="rId30" Type="http://schemas.openxmlformats.org/officeDocument/2006/relationships/hyperlink" Target="https://www.garant.ru/products/ipo/prime/doc/74078855/" TargetMode="External"/><Relationship Id="rId31" Type="http://schemas.openxmlformats.org/officeDocument/2006/relationships/hyperlink" Target="https://www.garant.ru/products/ipo/prime/doc/74078855/" TargetMode="External"/><Relationship Id="rId32" Type="http://schemas.openxmlformats.org/officeDocument/2006/relationships/hyperlink" Target="https://www.garant.ru/products/ipo/prime/doc/74078855/" TargetMode="External"/><Relationship Id="rId33" Type="http://schemas.openxmlformats.org/officeDocument/2006/relationships/hyperlink" Target="https://www.garant.ru/products/ipo/prime/doc/74078855/" TargetMode="External"/><Relationship Id="rId34" Type="http://schemas.openxmlformats.org/officeDocument/2006/relationships/hyperlink" Target="https://www.garant.ru/products/ipo/prime/doc/74078855/" TargetMode="External"/><Relationship Id="rId35" Type="http://schemas.openxmlformats.org/officeDocument/2006/relationships/hyperlink" Target="https://www.garant.ru/products/ipo/prime/doc/74078855/" TargetMode="External"/><Relationship Id="rId36" Type="http://schemas.openxmlformats.org/officeDocument/2006/relationships/hyperlink" Target="https://www.garant.ru/products/ipo/prime/doc/74078855/" TargetMode="External"/><Relationship Id="rId37" Type="http://schemas.openxmlformats.org/officeDocument/2006/relationships/hyperlink" Target="https://www.garant.ru/products/ipo/prime/doc/74078855/" TargetMode="External"/><Relationship Id="rId38" Type="http://schemas.openxmlformats.org/officeDocument/2006/relationships/hyperlink" Target="https://www.garant.ru/products/ipo/prime/doc/74078855/" TargetMode="External"/><Relationship Id="rId39" Type="http://schemas.openxmlformats.org/officeDocument/2006/relationships/hyperlink" Target="https://www.garant.ru/products/ipo/prime/doc/74078855/" TargetMode="External"/><Relationship Id="rId40" Type="http://schemas.openxmlformats.org/officeDocument/2006/relationships/hyperlink" Target="https://www.garant.ru/products/ipo/prime/doc/74078855/" TargetMode="External"/><Relationship Id="rId41" Type="http://schemas.openxmlformats.org/officeDocument/2006/relationships/hyperlink" Target="https://www.garant.ru/products/ipo/prime/doc/74078855/" TargetMode="External"/><Relationship Id="rId42" Type="http://schemas.openxmlformats.org/officeDocument/2006/relationships/hyperlink" Target="https://www.garant.ru/products/ipo/prime/doc/74078855/" TargetMode="External"/><Relationship Id="rId43" Type="http://schemas.openxmlformats.org/officeDocument/2006/relationships/hyperlink" Target="https://www.garant.ru/products/ipo/prime/doc/74078855/" TargetMode="External"/><Relationship Id="rId44" Type="http://schemas.openxmlformats.org/officeDocument/2006/relationships/hyperlink" Target="https://www.garant.ru/products/ipo/prime/doc/74078855/" TargetMode="External"/><Relationship Id="rId45" Type="http://schemas.openxmlformats.org/officeDocument/2006/relationships/hyperlink" Target="https://www.garant.ru/products/ipo/prime/doc/74078855/" TargetMode="External"/><Relationship Id="rId46" Type="http://schemas.openxmlformats.org/officeDocument/2006/relationships/hyperlink" Target="https://www.garant.ru/products/ipo/prime/doc/74078855/" TargetMode="External"/><Relationship Id="rId47" Type="http://schemas.openxmlformats.org/officeDocument/2006/relationships/hyperlink" Target="https://www.garant.ru/products/ipo/prime/doc/74078855/" TargetMode="External"/><Relationship Id="rId48" Type="http://schemas.openxmlformats.org/officeDocument/2006/relationships/hyperlink" Target="https://www.garant.ru/products/ipo/prime/doc/74078855/" TargetMode="External"/><Relationship Id="rId49" Type="http://schemas.openxmlformats.org/officeDocument/2006/relationships/hyperlink" Target="https://www.garant.ru/products/ipo/prime/doc/74078855/" TargetMode="External"/><Relationship Id="rId50" Type="http://schemas.openxmlformats.org/officeDocument/2006/relationships/hyperlink" Target="https://www.garant.ru/products/ipo/prime/doc/74078855/" TargetMode="External"/><Relationship Id="rId51" Type="http://schemas.openxmlformats.org/officeDocument/2006/relationships/hyperlink" Target="https://www.garant.ru/products/ipo/prime/doc/74078855/" TargetMode="External"/><Relationship Id="rId52" Type="http://schemas.openxmlformats.org/officeDocument/2006/relationships/hyperlink" Target="https://www.garant.ru/products/ipo/prime/doc/74078855/" TargetMode="External"/><Relationship Id="rId53" Type="http://schemas.openxmlformats.org/officeDocument/2006/relationships/hyperlink" Target="https://www.garant.ru/products/ipo/prime/doc/74078855/" TargetMode="External"/><Relationship Id="rId54" Type="http://schemas.openxmlformats.org/officeDocument/2006/relationships/image" Target="../media/image10.png"/><Relationship Id="rId55" Type="http://schemas.openxmlformats.org/officeDocument/2006/relationships/image" Target="../media/image11.png"/><Relationship Id="rId56" Type="http://schemas.openxmlformats.org/officeDocument/2006/relationships/image" Target="../media/image12.png"/><Relationship Id="rId57" Type="http://schemas.openxmlformats.org/officeDocument/2006/relationships/image" Target="../media/image13.png"/><Relationship Id="rId58" Type="http://schemas.openxmlformats.org/officeDocument/2006/relationships/image" Target="../media/image14.png"/><Relationship Id="rId59" Type="http://schemas.openxmlformats.org/officeDocument/2006/relationships/image" Target="../media/image15.png"/><Relationship Id="rId60" Type="http://schemas.openxmlformats.org/officeDocument/2006/relationships/image" Target="../media/image16.png"/><Relationship Id="rId61" Type="http://schemas.openxmlformats.org/officeDocument/2006/relationships/image" Target="../media/image17.png"/><Relationship Id="rId62" Type="http://schemas.openxmlformats.org/officeDocument/2006/relationships/image" Target="../media/image18.png"/><Relationship Id="rId63" Type="http://schemas.openxmlformats.org/officeDocument/2006/relationships/image" Target="../media/image19.jpeg"/><Relationship Id="rId6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image" Target="../media/image8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png"/><Relationship Id="rId3" Type="http://schemas.openxmlformats.org/officeDocument/2006/relationships/image" Target="../media/image91.jpeg"/><Relationship Id="rId4" Type="http://schemas.openxmlformats.org/officeDocument/2006/relationships/image" Target="../media/image92.jpeg"/><Relationship Id="rId5" Type="http://schemas.openxmlformats.org/officeDocument/2006/relationships/image" Target="../media/image93.jpeg"/><Relationship Id="rId6" Type="http://schemas.openxmlformats.org/officeDocument/2006/relationships/image" Target="../media/image94.jpe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jpeg"/><Relationship Id="rId8" Type="http://schemas.openxmlformats.org/officeDocument/2006/relationships/image" Target="../media/image102.png"/><Relationship Id="rId9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3.jpeg"/><Relationship Id="rId2" Type="http://schemas.openxmlformats.org/officeDocument/2006/relationships/image" Target="../media/image104.jpeg"/><Relationship Id="rId3" Type="http://schemas.openxmlformats.org/officeDocument/2006/relationships/image" Target="../media/image105.jpeg"/><Relationship Id="rId4" Type="http://schemas.openxmlformats.org/officeDocument/2006/relationships/image" Target="../media/image106.jpeg"/><Relationship Id="rId5" Type="http://schemas.openxmlformats.org/officeDocument/2006/relationships/image" Target="../media/image107.jpeg"/><Relationship Id="rId6" Type="http://schemas.openxmlformats.org/officeDocument/2006/relationships/image" Target="../media/image108.jpeg"/><Relationship Id="rId7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jpeg"/><Relationship Id="rId3" Type="http://schemas.openxmlformats.org/officeDocument/2006/relationships/image" Target="../media/image111.png"/><Relationship Id="rId4" Type="http://schemas.openxmlformats.org/officeDocument/2006/relationships/image" Target="../media/image112.jpeg"/><Relationship Id="rId5" Type="http://schemas.openxmlformats.org/officeDocument/2006/relationships/image" Target="../media/image113.png"/><Relationship Id="rId6" Type="http://schemas.openxmlformats.org/officeDocument/2006/relationships/image" Target="../media/image114.jpeg"/><Relationship Id="rId7" Type="http://schemas.openxmlformats.org/officeDocument/2006/relationships/image" Target="../media/image115.png"/><Relationship Id="rId8" Type="http://schemas.openxmlformats.org/officeDocument/2006/relationships/image" Target="../media/image116.jpe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hyperlink" Target="http://www.fcprc.ru/" TargetMode="External"/><Relationship Id="rId12" Type="http://schemas.openxmlformats.org/officeDocument/2006/relationships/hyperlink" Target="http://www.fcprc.ru/" TargetMode="External"/><Relationship Id="rId13" Type="http://schemas.openxmlformats.org/officeDocument/2006/relationships/hyperlink" Target="http://www.fcprc.ru/" TargetMode="External"/><Relationship Id="rId14" Type="http://schemas.openxmlformats.org/officeDocument/2006/relationships/hyperlink" Target="http://www.fcprc.ru/" TargetMode="External"/><Relationship Id="rId15" Type="http://schemas.openxmlformats.org/officeDocument/2006/relationships/hyperlink" Target="http://www.fcprc.ru/" TargetMode="External"/><Relationship Id="rId16" Type="http://schemas.openxmlformats.org/officeDocument/2006/relationships/hyperlink" Target="http://www.fcprc.ru/" TargetMode="External"/><Relationship Id="rId17" Type="http://schemas.openxmlformats.org/officeDocument/2006/relationships/hyperlink" Target="http://www.fcprc.ru/" TargetMode="External"/><Relationship Id="rId18" Type="http://schemas.openxmlformats.org/officeDocument/2006/relationships/image" Target="../media/image119.png"/><Relationship Id="rId19" Type="http://schemas.openxmlformats.org/officeDocument/2006/relationships/image" Target="../media/image120.jpe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Relationship Id="rId22" Type="http://schemas.openxmlformats.org/officeDocument/2006/relationships/image" Target="../media/image123.png"/><Relationship Id="rId23" Type="http://schemas.openxmlformats.org/officeDocument/2006/relationships/image" Target="../media/image124.png"/><Relationship Id="rId24" Type="http://schemas.openxmlformats.org/officeDocument/2006/relationships/image" Target="../media/image125.png"/><Relationship Id="rId25" Type="http://schemas.openxmlformats.org/officeDocument/2006/relationships/image" Target="../media/image126.jpeg"/><Relationship Id="rId26" Type="http://schemas.openxmlformats.org/officeDocument/2006/relationships/image" Target="../media/image127.png"/><Relationship Id="rId27" Type="http://schemas.openxmlformats.org/officeDocument/2006/relationships/image" Target="../media/image128.jpeg"/><Relationship Id="rId28" Type="http://schemas.openxmlformats.org/officeDocument/2006/relationships/image" Target="../media/image129.png"/><Relationship Id="rId29" Type="http://schemas.openxmlformats.org/officeDocument/2006/relationships/image" Target="../media/image130.jpeg"/><Relationship Id="rId30" Type="http://schemas.openxmlformats.org/officeDocument/2006/relationships/image" Target="../media/image131.png"/><Relationship Id="rId3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image" Target="../media/image133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4.png"/><Relationship Id="rId2" Type="http://schemas.openxmlformats.org/officeDocument/2006/relationships/image" Target="../media/image135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4072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3082320" y="212040"/>
            <a:ext cx="9036720" cy="35172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240" algn="ctr">
              <a:lnSpc>
                <a:spcPct val="100000"/>
              </a:lnSpc>
              <a:spcBef>
                <a:spcPts val="96"/>
              </a:spcBef>
            </a:pPr>
            <a:r>
              <a:rPr b="1" lang="ru-RU" sz="4600" spc="-12" strike="noStrike">
                <a:solidFill>
                  <a:srgbClr val="001f5f"/>
                </a:solidFill>
                <a:latin typeface="Times New Roman"/>
              </a:rPr>
              <a:t>Использование результатов </a:t>
            </a:r>
            <a:br/>
            <a:r>
              <a:rPr b="1" lang="ru-RU" sz="4600" spc="-12" strike="noStrike">
                <a:solidFill>
                  <a:srgbClr val="001f5f"/>
                </a:solidFill>
                <a:latin typeface="Times New Roman"/>
              </a:rPr>
              <a:t>ЕМ СПТ для организации профилактической</a:t>
            </a:r>
            <a:br/>
            <a:r>
              <a:rPr b="1" lang="ru-RU" sz="4600" spc="-12" strike="noStrike">
                <a:solidFill>
                  <a:srgbClr val="001f5f"/>
                </a:solidFill>
                <a:latin typeface="Times New Roman"/>
              </a:rPr>
              <a:t>работы с обучающимися образовательных организаций</a:t>
            </a:r>
            <a:endParaRPr b="0" lang="ru-RU" sz="4600" spc="-1" strike="noStrike">
              <a:latin typeface="Calibri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062240" y="5850000"/>
            <a:ext cx="707688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latin typeface="Times New Roman"/>
              </a:rPr>
              <a:t>ноябрь 2024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object 2" descr=""/>
          <p:cNvPicPr/>
          <p:nvPr/>
        </p:nvPicPr>
        <p:blipFill>
          <a:blip r:embed="rId1"/>
          <a:stretch/>
        </p:blipFill>
        <p:spPr>
          <a:xfrm>
            <a:off x="507960" y="0"/>
            <a:ext cx="1034640" cy="6857640"/>
          </a:xfrm>
          <a:prstGeom prst="rect">
            <a:avLst/>
          </a:prstGeom>
          <a:ln>
            <a:noFill/>
          </a:ln>
        </p:spPr>
      </p:pic>
      <p:sp>
        <p:nvSpPr>
          <p:cNvPr id="407" name="TextShape 1"/>
          <p:cNvSpPr txBox="1"/>
          <p:nvPr/>
        </p:nvSpPr>
        <p:spPr>
          <a:xfrm>
            <a:off x="594720" y="183240"/>
            <a:ext cx="11001960" cy="1273680"/>
          </a:xfrm>
          <a:prstGeom prst="rect">
            <a:avLst/>
          </a:prstGeom>
          <a:noFill/>
          <a:ln>
            <a:noFill/>
          </a:ln>
        </p:spPr>
        <p:txBody>
          <a:bodyPr lIns="0" rIns="0" tIns="128520" bIns="0">
            <a:spAutoFit/>
          </a:bodyPr>
          <a:p>
            <a:pPr marL="22320">
              <a:lnSpc>
                <a:spcPct val="100000"/>
              </a:lnSpc>
              <a:spcBef>
                <a:spcPts val="96"/>
              </a:spcBef>
            </a:pPr>
            <a:r>
              <a:rPr b="1" lang="ru-RU" sz="4000" spc="-242" strike="noStrike">
                <a:solidFill>
                  <a:srgbClr val="000000"/>
                </a:solidFill>
                <a:latin typeface="Arial"/>
              </a:rPr>
              <a:t>УГЛУБЛЕННЫЙ</a:t>
            </a:r>
            <a:r>
              <a:rPr b="1" lang="ru-RU" sz="4000" spc="-4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 spc="-72" strike="noStrike">
                <a:solidFill>
                  <a:srgbClr val="000000"/>
                </a:solidFill>
                <a:latin typeface="Arial"/>
              </a:rPr>
              <a:t>АНАЛИЗ</a:t>
            </a:r>
            <a:r>
              <a:rPr b="1" lang="ru-RU" sz="4000" spc="-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 spc="-355" strike="noStrike">
                <a:solidFill>
                  <a:srgbClr val="000000"/>
                </a:solidFill>
                <a:latin typeface="Arial"/>
              </a:rPr>
              <a:t>РЕЗУЛЬТАТОВ</a:t>
            </a:r>
            <a:r>
              <a:rPr b="1" lang="ru-RU" sz="40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 spc="-282" strike="noStrike">
                <a:solidFill>
                  <a:srgbClr val="000000"/>
                </a:solidFill>
                <a:latin typeface="Arial"/>
              </a:rPr>
              <a:t>СПТ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1735200" y="1133640"/>
            <a:ext cx="9943920" cy="556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>
            <a:spAutoFit/>
          </a:bodyPr>
          <a:p>
            <a:pPr marL="12600">
              <a:lnSpc>
                <a:spcPct val="100000"/>
              </a:lnSpc>
              <a:spcBef>
                <a:spcPts val="541"/>
              </a:spcBef>
            </a:pPr>
            <a:r>
              <a:rPr b="1" lang="ru-RU" sz="2200" spc="-35" strike="noStrike">
                <a:latin typeface="Arial"/>
              </a:rPr>
              <a:t>АНАЛИЗ</a:t>
            </a:r>
            <a:r>
              <a:rPr b="1" lang="ru-RU" sz="2200" spc="-55" strike="noStrike">
                <a:latin typeface="Arial"/>
              </a:rPr>
              <a:t> </a:t>
            </a:r>
            <a:r>
              <a:rPr b="1" lang="ru-RU" sz="2200" spc="-202" strike="noStrike">
                <a:latin typeface="Arial"/>
              </a:rPr>
              <a:t>РЕЗУЛЬТАТОВ</a:t>
            </a:r>
            <a:r>
              <a:rPr b="1" lang="ru-RU" sz="2200" spc="43" strike="noStrike">
                <a:latin typeface="Arial"/>
              </a:rPr>
              <a:t> </a:t>
            </a:r>
            <a:r>
              <a:rPr b="1" lang="ru-RU" sz="2200" spc="-321" strike="noStrike">
                <a:latin typeface="Arial"/>
              </a:rPr>
              <a:t>В</a:t>
            </a:r>
            <a:r>
              <a:rPr b="1" lang="ru-RU" sz="2200" spc="-7" strike="noStrike">
                <a:latin typeface="Arial"/>
              </a:rPr>
              <a:t> </a:t>
            </a:r>
            <a:r>
              <a:rPr b="1" lang="ru-RU" sz="2200" spc="-1" strike="noStrike">
                <a:latin typeface="Arial"/>
              </a:rPr>
              <a:t>ЦЕЛОМ</a:t>
            </a:r>
            <a:r>
              <a:rPr b="1" lang="ru-RU" sz="2200" spc="-15" strike="noStrike">
                <a:latin typeface="Arial"/>
              </a:rPr>
              <a:t> </a:t>
            </a:r>
            <a:r>
              <a:rPr b="1" lang="ru-RU" sz="2200" spc="-1" strike="noStrike">
                <a:latin typeface="Arial"/>
              </a:rPr>
              <a:t>ПО </a:t>
            </a:r>
            <a:r>
              <a:rPr b="1" lang="ru-RU" sz="2200" spc="-12" strike="noStrike">
                <a:latin typeface="Arial"/>
              </a:rPr>
              <a:t>ШКОЛЕ</a:t>
            </a:r>
            <a:endParaRPr b="0" lang="ru-RU" sz="2200" spc="-1" strike="noStrike">
              <a:latin typeface="Arial"/>
            </a:endParaRPr>
          </a:p>
          <a:p>
            <a:pPr marL="12600" indent="-360">
              <a:lnSpc>
                <a:spcPct val="113000"/>
              </a:lnSpc>
              <a:spcBef>
                <a:spcPts val="65"/>
              </a:spcBef>
            </a:pPr>
            <a:r>
              <a:rPr b="0" lang="ru-RU" sz="1800" spc="5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Общая</a:t>
            </a:r>
            <a:r>
              <a:rPr b="0" lang="ru-RU" sz="1800" spc="-120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2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картина</a:t>
            </a:r>
            <a:r>
              <a:rPr b="0" lang="ru-RU" sz="1800" spc="-120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по</a:t>
            </a:r>
            <a:r>
              <a:rPr b="0" lang="ru-RU" sz="1800" spc="-13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3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школе,</a:t>
            </a:r>
            <a:r>
              <a:rPr b="0" lang="ru-RU" sz="1800" spc="-11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5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тенденции,</a:t>
            </a:r>
            <a:r>
              <a:rPr b="0" lang="ru-RU" sz="1800" spc="-86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60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сравнительный</a:t>
            </a:r>
            <a:r>
              <a:rPr b="0" lang="ru-RU" sz="1800" spc="-97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анализ</a:t>
            </a:r>
            <a:r>
              <a:rPr b="0" lang="ru-RU" sz="1800" spc="-12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результатов</a:t>
            </a:r>
            <a:r>
              <a:rPr b="0" lang="ru-RU" sz="1800" spc="-100" strike="noStrike">
                <a:latin typeface="Verdana"/>
              </a:rPr>
              <a:t> </a:t>
            </a:r>
            <a:r>
              <a:rPr b="0" lang="ru-RU" sz="1800" spc="-32" strike="noStrike">
                <a:latin typeface="Verdana"/>
              </a:rPr>
              <a:t>за</a:t>
            </a:r>
            <a:r>
              <a:rPr b="0" lang="ru-RU" sz="1800" spc="-120" strike="noStrike">
                <a:latin typeface="Verdana"/>
              </a:rPr>
              <a:t> </a:t>
            </a:r>
            <a:r>
              <a:rPr b="0" lang="ru-RU" sz="1800" spc="-35" strike="noStrike">
                <a:latin typeface="Verdana"/>
              </a:rPr>
              <a:t>несколько</a:t>
            </a:r>
            <a:r>
              <a:rPr b="0" lang="ru-RU" sz="1800" spc="-126" strike="noStrike">
                <a:latin typeface="Verdana"/>
              </a:rPr>
              <a:t> </a:t>
            </a:r>
            <a:r>
              <a:rPr b="0" lang="ru-RU" sz="1800" spc="-97" strike="noStrike">
                <a:latin typeface="Verdana"/>
              </a:rPr>
              <a:t>лет </a:t>
            </a:r>
            <a:r>
              <a:rPr b="0" lang="ru-RU" sz="1800" spc="-245" strike="noStrike">
                <a:latin typeface="Verdana"/>
              </a:rPr>
              <a:t>в</a:t>
            </a:r>
            <a:r>
              <a:rPr b="0" lang="ru-RU" sz="1800" spc="-131" strike="noStrike">
                <a:latin typeface="Verdana"/>
              </a:rPr>
              <a:t> </a:t>
            </a:r>
            <a:r>
              <a:rPr b="0" lang="ru-RU" sz="1800" spc="-1" strike="noStrike">
                <a:latin typeface="Verdana"/>
              </a:rPr>
              <a:t>динамике,</a:t>
            </a:r>
            <a:r>
              <a:rPr b="0" lang="ru-RU" sz="1800" spc="-106" strike="noStrike">
                <a:latin typeface="Verdana"/>
              </a:rPr>
              <a:t> </a:t>
            </a:r>
            <a:r>
              <a:rPr b="0" lang="ru-RU" sz="1800" spc="-1" strike="noStrike">
                <a:latin typeface="Verdana"/>
              </a:rPr>
              <a:t>составление</a:t>
            </a:r>
            <a:r>
              <a:rPr b="0" lang="ru-RU" sz="1800" spc="-100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профиля </a:t>
            </a:r>
            <a:r>
              <a:rPr b="0" lang="ru-RU" sz="1800" spc="-80" strike="noStrike">
                <a:latin typeface="Verdana"/>
              </a:rPr>
              <a:t>школы,</a:t>
            </a:r>
            <a:r>
              <a:rPr b="0" lang="ru-RU" sz="1800" spc="-106" strike="noStrike">
                <a:latin typeface="Verdana"/>
              </a:rPr>
              <a:t> </a:t>
            </a:r>
            <a:r>
              <a:rPr b="0" lang="ru-RU" sz="1800" spc="-32" strike="noStrike">
                <a:latin typeface="Verdana"/>
              </a:rPr>
              <a:t>корректировка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35" strike="noStrike">
                <a:latin typeface="Verdana"/>
              </a:rPr>
              <a:t>общешкольных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профилактических, </a:t>
            </a:r>
            <a:r>
              <a:rPr b="0" lang="ru-RU" sz="1800" spc="-46" strike="noStrike">
                <a:latin typeface="Verdana"/>
              </a:rPr>
              <a:t>развивающих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и</a:t>
            </a:r>
            <a:r>
              <a:rPr b="0" lang="ru-RU" sz="1800" spc="-80" strike="noStrike">
                <a:latin typeface="Verdana"/>
              </a:rPr>
              <a:t> </a:t>
            </a:r>
            <a:r>
              <a:rPr b="0" lang="ru-RU" sz="1800" spc="-86" strike="noStrike">
                <a:latin typeface="Verdana"/>
              </a:rPr>
              <a:t>воспитательных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задач</a:t>
            </a:r>
            <a:endParaRPr b="0" lang="ru-RU" sz="1800" spc="-1" strike="noStrike">
              <a:latin typeface="Arial"/>
            </a:endParaRPr>
          </a:p>
          <a:p>
            <a:pPr marL="12600" indent="-360">
              <a:lnSpc>
                <a:spcPct val="100000"/>
              </a:lnSpc>
              <a:spcBef>
                <a:spcPts val="1111"/>
              </a:spcBef>
            </a:pPr>
            <a:endParaRPr b="0" lang="ru-RU" sz="1800" spc="-1" strike="noStrike">
              <a:latin typeface="Arial"/>
            </a:endParaRPr>
          </a:p>
          <a:p>
            <a:pPr marL="1245960" indent="-360">
              <a:lnSpc>
                <a:spcPct val="100000"/>
              </a:lnSpc>
            </a:pPr>
            <a:r>
              <a:rPr b="1" lang="ru-RU" sz="2000" spc="-41" strike="noStrike">
                <a:latin typeface="Arial"/>
              </a:rPr>
              <a:t>АНАЛИЗ </a:t>
            </a:r>
            <a:r>
              <a:rPr b="1" lang="ru-RU" sz="2000" spc="-185" strike="noStrike">
                <a:latin typeface="Arial"/>
              </a:rPr>
              <a:t>РЕЗУЛЬТАТОВ</a:t>
            </a:r>
            <a:r>
              <a:rPr b="1" lang="ru-RU" sz="2000" spc="-32" strike="noStrike">
                <a:latin typeface="Arial"/>
              </a:rPr>
              <a:t> </a:t>
            </a:r>
            <a:r>
              <a:rPr b="1" lang="ru-RU" sz="2000" spc="-1" strike="noStrike">
                <a:latin typeface="Arial"/>
              </a:rPr>
              <a:t>ПО </a:t>
            </a:r>
            <a:r>
              <a:rPr b="1" lang="ru-RU" sz="2000" spc="-80" strike="noStrike">
                <a:latin typeface="Arial"/>
              </a:rPr>
              <a:t>ПАРАЛЛЕЛЯМ</a:t>
            </a:r>
            <a:r>
              <a:rPr b="1" lang="ru-RU" sz="2000" spc="-26" strike="noStrike">
                <a:latin typeface="Arial"/>
              </a:rPr>
              <a:t> </a:t>
            </a:r>
            <a:r>
              <a:rPr b="1" lang="ru-RU" sz="2000" spc="-1" strike="noStrike">
                <a:latin typeface="Arial"/>
              </a:rPr>
              <a:t>И</a:t>
            </a:r>
            <a:r>
              <a:rPr b="1" lang="ru-RU" sz="2000" spc="9" strike="noStrike">
                <a:latin typeface="Arial"/>
              </a:rPr>
              <a:t> </a:t>
            </a:r>
            <a:r>
              <a:rPr b="1" lang="ru-RU" sz="2000" spc="43" strike="noStrike">
                <a:latin typeface="Arial"/>
              </a:rPr>
              <a:t>КЛАССАМ</a:t>
            </a:r>
            <a:endParaRPr b="0" lang="ru-RU" sz="2000" spc="-1" strike="noStrike">
              <a:latin typeface="Arial"/>
            </a:endParaRPr>
          </a:p>
          <a:p>
            <a:pPr marL="1245960" indent="-360">
              <a:lnSpc>
                <a:spcPct val="114000"/>
              </a:lnSpc>
              <a:spcBef>
                <a:spcPts val="31"/>
              </a:spcBef>
            </a:pPr>
            <a:r>
              <a:rPr b="0" lang="ru-RU" sz="1800" spc="-60" strike="noStrike">
                <a:latin typeface="Verdana"/>
              </a:rPr>
              <a:t>Сравнительный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32" strike="noStrike">
                <a:latin typeface="Verdana"/>
              </a:rPr>
              <a:t>анализ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-86" strike="noStrike">
                <a:latin typeface="Verdana"/>
              </a:rPr>
              <a:t>результатов </a:t>
            </a:r>
            <a:r>
              <a:rPr b="0" lang="ru-RU" sz="1800" spc="-21" strike="noStrike">
                <a:latin typeface="Verdana"/>
              </a:rPr>
              <a:t>за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-35" strike="noStrike">
                <a:latin typeface="Verdana"/>
              </a:rPr>
              <a:t>несколько</a:t>
            </a:r>
            <a:r>
              <a:rPr b="0" lang="ru-RU" sz="1800" spc="-100" strike="noStrike">
                <a:latin typeface="Verdana"/>
              </a:rPr>
              <a:t> </a:t>
            </a:r>
            <a:r>
              <a:rPr b="0" lang="ru-RU" sz="1800" spc="-97" strike="noStrike">
                <a:latin typeface="Verdana"/>
              </a:rPr>
              <a:t>лет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-245" strike="noStrike">
                <a:latin typeface="Verdana"/>
              </a:rPr>
              <a:t>в</a:t>
            </a:r>
            <a:r>
              <a:rPr b="0" lang="ru-RU" sz="1800" spc="-114" strike="noStrike">
                <a:latin typeface="Verdana"/>
              </a:rPr>
              <a:t> </a:t>
            </a:r>
            <a:r>
              <a:rPr b="0" lang="ru-RU" sz="1800" spc="-1" strike="noStrike">
                <a:latin typeface="Verdana"/>
              </a:rPr>
              <a:t>динамике</a:t>
            </a:r>
            <a:r>
              <a:rPr b="0" lang="ru-RU" sz="1800" spc="-80" strike="noStrike">
                <a:latin typeface="Verdana"/>
              </a:rPr>
              <a:t> </a:t>
            </a:r>
            <a:r>
              <a:rPr b="0" lang="ru-RU" sz="1800" spc="-26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по</a:t>
            </a:r>
            <a:r>
              <a:rPr b="0" lang="ru-RU" sz="1800" spc="-26" strike="noStrike"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каждому</a:t>
            </a:r>
            <a:r>
              <a:rPr b="0" lang="ru-RU" sz="1800" spc="-4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классу,</a:t>
            </a:r>
            <a:r>
              <a:rPr b="0" lang="ru-RU" sz="1800" spc="-3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составление</a:t>
            </a:r>
            <a:r>
              <a:rPr b="0" lang="ru-RU" sz="1800" spc="-1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профиля</a:t>
            </a:r>
            <a:r>
              <a:rPr b="0" lang="ru-RU" sz="1800" spc="-1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класса,</a:t>
            </a:r>
            <a:r>
              <a:rPr b="0" lang="ru-RU" sz="1800" spc="-46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2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постановка</a:t>
            </a:r>
            <a:r>
              <a:rPr b="0" lang="ru-RU" sz="1800" spc="-60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задач</a:t>
            </a:r>
            <a:r>
              <a:rPr b="0" lang="ru-RU" sz="1800" spc="-12" strike="noStrike">
                <a:latin typeface="Verdana"/>
              </a:rPr>
              <a:t> </a:t>
            </a:r>
            <a:r>
              <a:rPr b="0" lang="ru-RU" sz="1800" spc="-32" strike="noStrike">
                <a:latin typeface="Verdana"/>
              </a:rPr>
              <a:t>профилактических</a:t>
            </a:r>
            <a:r>
              <a:rPr b="0" lang="ru-RU" sz="1800" spc="-26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и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46" strike="noStrike">
                <a:latin typeface="Verdana"/>
              </a:rPr>
              <a:t>развивающих</a:t>
            </a:r>
            <a:r>
              <a:rPr b="0" lang="ru-RU" sz="1800" spc="-35" strike="noStrike">
                <a:latin typeface="Verdana"/>
              </a:rPr>
              <a:t> </a:t>
            </a:r>
            <a:r>
              <a:rPr b="0" lang="ru-RU" sz="1800" spc="-160" strike="noStrike">
                <a:latin typeface="Verdana"/>
              </a:rPr>
              <a:t>для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26" strike="noStrike">
                <a:latin typeface="Verdana"/>
              </a:rPr>
              <a:t>каждого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1" strike="noStrike">
                <a:latin typeface="Verdana"/>
              </a:rPr>
              <a:t>класса,</a:t>
            </a:r>
            <a:r>
              <a:rPr b="0" lang="ru-RU" sz="1800" spc="-60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рекомендации </a:t>
            </a:r>
            <a:r>
              <a:rPr b="0" lang="ru-RU" sz="1800" spc="-160" strike="noStrike">
                <a:latin typeface="Verdana"/>
              </a:rPr>
              <a:t>для</a:t>
            </a:r>
            <a:r>
              <a:rPr b="0" lang="ru-RU" sz="1800" spc="-114" strike="noStrike">
                <a:latin typeface="Verdana"/>
              </a:rPr>
              <a:t> </a:t>
            </a:r>
            <a:r>
              <a:rPr b="0" lang="ru-RU" sz="1800" spc="-41" strike="noStrike">
                <a:latin typeface="Verdana"/>
              </a:rPr>
              <a:t>классных</a:t>
            </a:r>
            <a:r>
              <a:rPr b="0" lang="ru-RU" sz="1800" spc="-106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руководителей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и</a:t>
            </a:r>
            <a:r>
              <a:rPr b="0" lang="ru-RU" sz="1800" spc="-106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педагогов</a:t>
            </a:r>
            <a:endParaRPr b="0" lang="ru-RU" sz="1800" spc="-1" strike="noStrike">
              <a:latin typeface="Arial"/>
            </a:endParaRPr>
          </a:p>
          <a:p>
            <a:pPr marL="1245960" indent="-360">
              <a:lnSpc>
                <a:spcPct val="100000"/>
              </a:lnSpc>
              <a:spcBef>
                <a:spcPts val="924"/>
              </a:spcBef>
            </a:pPr>
            <a:endParaRPr b="0" lang="ru-RU" sz="1800" spc="-1" strike="noStrike">
              <a:latin typeface="Arial"/>
            </a:endParaRPr>
          </a:p>
          <a:p>
            <a:pPr marL="2408400" indent="-360">
              <a:lnSpc>
                <a:spcPct val="100000"/>
              </a:lnSpc>
            </a:pPr>
            <a:r>
              <a:rPr b="1" lang="ru-RU" sz="2000" spc="-41" strike="noStrike">
                <a:latin typeface="Arial"/>
              </a:rPr>
              <a:t>АНАЛИЗ</a:t>
            </a:r>
            <a:r>
              <a:rPr b="1" lang="ru-RU" sz="2000" spc="38" strike="noStrike">
                <a:latin typeface="Arial"/>
              </a:rPr>
              <a:t> </a:t>
            </a:r>
            <a:r>
              <a:rPr b="1" lang="ru-RU" sz="2000" spc="-185" strike="noStrike">
                <a:latin typeface="Arial"/>
              </a:rPr>
              <a:t>РЕЗУЛЬТАТОВ</a:t>
            </a:r>
            <a:r>
              <a:rPr b="1" lang="ru-RU" sz="2000" spc="43" strike="noStrike">
                <a:latin typeface="Arial"/>
              </a:rPr>
              <a:t> </a:t>
            </a:r>
            <a:r>
              <a:rPr b="1" lang="ru-RU" sz="2000" spc="-1" strike="noStrike">
                <a:latin typeface="Arial"/>
              </a:rPr>
              <a:t>КАЖДОГО</a:t>
            </a:r>
            <a:r>
              <a:rPr b="1" lang="ru-RU" sz="2000" spc="49" strike="noStrike">
                <a:latin typeface="Arial"/>
              </a:rPr>
              <a:t> </a:t>
            </a:r>
            <a:r>
              <a:rPr b="1" lang="ru-RU" sz="2000" spc="-12" strike="noStrike">
                <a:latin typeface="Arial"/>
              </a:rPr>
              <a:t>ОБУЧАЮЩИХСЯ</a:t>
            </a:r>
            <a:endParaRPr b="0" lang="ru-RU" sz="2000" spc="-1" strike="noStrike">
              <a:latin typeface="Arial"/>
            </a:endParaRPr>
          </a:p>
          <a:p>
            <a:pPr marL="2408040" indent="-360">
              <a:lnSpc>
                <a:spcPct val="113000"/>
              </a:lnSpc>
              <a:spcBef>
                <a:spcPts val="34"/>
              </a:spcBef>
            </a:pPr>
            <a:r>
              <a:rPr b="0" lang="ru-RU" sz="1800" spc="43" strike="noStrike">
                <a:latin typeface="Verdana"/>
              </a:rPr>
              <a:t>Формирование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групп </a:t>
            </a:r>
            <a:r>
              <a:rPr b="0" lang="ru-RU" sz="1800" spc="-1" strike="noStrike">
                <a:latin typeface="Verdana"/>
              </a:rPr>
              <a:t>риска</a:t>
            </a:r>
            <a:r>
              <a:rPr b="0" lang="ru-RU" sz="1800" spc="-66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и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групп</a:t>
            </a:r>
            <a:r>
              <a:rPr b="0" lang="ru-RU" sz="1800" spc="-86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повышенного</a:t>
            </a:r>
            <a:r>
              <a:rPr b="0" lang="ru-RU" sz="1800" spc="-86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внимания, </a:t>
            </a:r>
            <a:r>
              <a:rPr b="0" lang="ru-RU" sz="1800" spc="-32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анализ</a:t>
            </a:r>
            <a:r>
              <a:rPr b="0" lang="ru-RU" sz="1800" spc="-3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00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индивидуальных</a:t>
            </a:r>
            <a:r>
              <a:rPr b="0" lang="ru-RU" sz="1800" spc="-4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особенностей</a:t>
            </a:r>
            <a:r>
              <a:rPr b="0" lang="ru-RU" sz="1800" spc="-2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24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в</a:t>
            </a:r>
            <a:r>
              <a:rPr b="0" lang="ru-RU" sz="1800" spc="-55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Verdana"/>
              </a:rPr>
              <a:t>динамике</a:t>
            </a:r>
            <a:r>
              <a:rPr b="0" lang="ru-RU" sz="1800" spc="-1" strike="noStrike">
                <a:latin typeface="Verdana"/>
              </a:rPr>
              <a:t>,</a:t>
            </a:r>
            <a:r>
              <a:rPr b="0" lang="ru-RU" sz="1800" spc="-21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составление </a:t>
            </a:r>
            <a:r>
              <a:rPr b="0" lang="ru-RU" sz="1800" spc="-72" strike="noStrike">
                <a:latin typeface="Verdana"/>
              </a:rPr>
              <a:t>индивидуального</a:t>
            </a:r>
            <a:r>
              <a:rPr b="0" lang="ru-RU" sz="1800" spc="-97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профиля,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углубленная</a:t>
            </a:r>
            <a:r>
              <a:rPr b="0" lang="ru-RU" sz="1800" spc="-86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диагностика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09" name="object 5" descr=""/>
          <p:cNvPicPr/>
          <p:nvPr/>
        </p:nvPicPr>
        <p:blipFill>
          <a:blip r:embed="rId2"/>
          <a:stretch/>
        </p:blipFill>
        <p:spPr>
          <a:xfrm>
            <a:off x="454320" y="1332000"/>
            <a:ext cx="1068840" cy="1042200"/>
          </a:xfrm>
          <a:prstGeom prst="rect">
            <a:avLst/>
          </a:prstGeom>
          <a:ln>
            <a:noFill/>
          </a:ln>
        </p:spPr>
      </p:pic>
      <p:pic>
        <p:nvPicPr>
          <p:cNvPr id="410" name="object 6" descr=""/>
          <p:cNvPicPr/>
          <p:nvPr/>
        </p:nvPicPr>
        <p:blipFill>
          <a:blip r:embed="rId3"/>
          <a:stretch/>
        </p:blipFill>
        <p:spPr>
          <a:xfrm>
            <a:off x="1704240" y="3243240"/>
            <a:ext cx="1010520" cy="1045800"/>
          </a:xfrm>
          <a:prstGeom prst="rect">
            <a:avLst/>
          </a:prstGeom>
          <a:ln>
            <a:noFill/>
          </a:ln>
        </p:spPr>
      </p:pic>
      <p:pic>
        <p:nvPicPr>
          <p:cNvPr id="411" name="object 7" descr=""/>
          <p:cNvPicPr/>
          <p:nvPr/>
        </p:nvPicPr>
        <p:blipFill>
          <a:blip r:embed="rId4"/>
          <a:stretch/>
        </p:blipFill>
        <p:spPr>
          <a:xfrm>
            <a:off x="2911680" y="5297040"/>
            <a:ext cx="1037880" cy="1056240"/>
          </a:xfrm>
          <a:prstGeom prst="rect">
            <a:avLst/>
          </a:prstGeom>
          <a:ln>
            <a:noFill/>
          </a:ln>
        </p:spPr>
      </p:pic>
      <p:pic>
        <p:nvPicPr>
          <p:cNvPr id="412" name="object 8" descr=""/>
          <p:cNvPicPr/>
          <p:nvPr/>
        </p:nvPicPr>
        <p:blipFill>
          <a:blip r:embed="rId5"/>
          <a:stretch/>
        </p:blipFill>
        <p:spPr>
          <a:xfrm>
            <a:off x="9498240" y="1281240"/>
            <a:ext cx="2444760" cy="109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object 2" descr=""/>
          <p:cNvPicPr/>
          <p:nvPr/>
        </p:nvPicPr>
        <p:blipFill>
          <a:blip r:embed="rId1"/>
          <a:stretch/>
        </p:blipFill>
        <p:spPr>
          <a:xfrm>
            <a:off x="10661760" y="0"/>
            <a:ext cx="1530000" cy="6857640"/>
          </a:xfrm>
          <a:prstGeom prst="rect">
            <a:avLst/>
          </a:prstGeom>
          <a:ln>
            <a:noFill/>
          </a:ln>
        </p:spPr>
      </p:pic>
      <p:sp>
        <p:nvSpPr>
          <p:cNvPr id="414" name="TextShape 1"/>
          <p:cNvSpPr txBox="1"/>
          <p:nvPr/>
        </p:nvSpPr>
        <p:spPr>
          <a:xfrm>
            <a:off x="594720" y="183240"/>
            <a:ext cx="11001960" cy="1273680"/>
          </a:xfrm>
          <a:prstGeom prst="rect">
            <a:avLst/>
          </a:prstGeom>
          <a:noFill/>
          <a:ln>
            <a:noFill/>
          </a:ln>
        </p:spPr>
        <p:txBody>
          <a:bodyPr lIns="0" rIns="0" tIns="128520" bIns="0">
            <a:spAutoFit/>
          </a:bodyPr>
          <a:p>
            <a:pPr marL="22320">
              <a:lnSpc>
                <a:spcPct val="100000"/>
              </a:lnSpc>
              <a:spcBef>
                <a:spcPts val="96"/>
              </a:spcBef>
            </a:pPr>
            <a:r>
              <a:rPr b="1" lang="ru-RU" sz="4000" spc="-290" strike="noStrike">
                <a:solidFill>
                  <a:srgbClr val="000000"/>
                </a:solidFill>
                <a:latin typeface="Arial"/>
              </a:rPr>
              <a:t>ПРЕДСТАВЛЕНИЕ</a:t>
            </a:r>
            <a:r>
              <a:rPr b="1" lang="ru-RU" sz="4000" spc="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 spc="-361" strike="noStrike">
                <a:solidFill>
                  <a:srgbClr val="000000"/>
                </a:solidFill>
                <a:latin typeface="Arial"/>
              </a:rPr>
              <a:t>РЕЗУЛЬТАТОВ</a:t>
            </a:r>
            <a:r>
              <a:rPr b="1" lang="ru-RU" sz="4000" spc="8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 spc="-282" strike="noStrike">
                <a:solidFill>
                  <a:srgbClr val="000000"/>
                </a:solidFill>
                <a:latin typeface="Arial"/>
              </a:rPr>
              <a:t>СПТ</a:t>
            </a:r>
            <a:endParaRPr b="0" lang="ru-RU" sz="4000" spc="-1" strike="noStrike">
              <a:latin typeface="Calibri"/>
            </a:endParaRPr>
          </a:p>
        </p:txBody>
      </p:sp>
      <p:pic>
        <p:nvPicPr>
          <p:cNvPr id="415" name="object 4" descr=""/>
          <p:cNvPicPr/>
          <p:nvPr/>
        </p:nvPicPr>
        <p:blipFill>
          <a:blip r:embed="rId2"/>
          <a:stretch/>
        </p:blipFill>
        <p:spPr>
          <a:xfrm>
            <a:off x="497520" y="5257440"/>
            <a:ext cx="2444760" cy="1090800"/>
          </a:xfrm>
          <a:prstGeom prst="rect">
            <a:avLst/>
          </a:prstGeom>
          <a:ln>
            <a:noFill/>
          </a:ln>
        </p:spPr>
      </p:pic>
      <p:sp>
        <p:nvSpPr>
          <p:cNvPr id="416" name="CustomShape 2"/>
          <p:cNvSpPr/>
          <p:nvPr/>
        </p:nvSpPr>
        <p:spPr>
          <a:xfrm>
            <a:off x="604800" y="1432080"/>
            <a:ext cx="10766880" cy="49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080" bIns="0">
            <a:spAutoFit/>
          </a:bodyPr>
          <a:p>
            <a:pPr marL="12600">
              <a:lnSpc>
                <a:spcPct val="100000"/>
              </a:lnSpc>
              <a:spcBef>
                <a:spcPts val="646"/>
              </a:spcBef>
            </a:pPr>
            <a:r>
              <a:rPr b="1" lang="ru-RU" sz="2200" spc="-72" strike="noStrike">
                <a:latin typeface="Arial"/>
              </a:rPr>
              <a:t>СОБЛЮДЕНИЕ</a:t>
            </a:r>
            <a:r>
              <a:rPr b="1" lang="ru-RU" sz="2200" spc="32" strike="noStrike">
                <a:latin typeface="Arial"/>
              </a:rPr>
              <a:t> </a:t>
            </a:r>
            <a:r>
              <a:rPr b="1" lang="ru-RU" sz="2200" spc="-126" strike="noStrike">
                <a:latin typeface="Arial"/>
              </a:rPr>
              <a:t>ВСЕХ</a:t>
            </a:r>
            <a:r>
              <a:rPr b="1" lang="ru-RU" sz="2200" spc="-1" strike="noStrike">
                <a:latin typeface="Arial"/>
              </a:rPr>
              <a:t> </a:t>
            </a:r>
            <a:r>
              <a:rPr b="1" lang="ru-RU" sz="2200" spc="-191" strike="noStrike">
                <a:latin typeface="Arial"/>
              </a:rPr>
              <a:t>АТРИБУТОВ</a:t>
            </a:r>
            <a:r>
              <a:rPr b="1" lang="ru-RU" sz="2200" spc="32" strike="noStrike">
                <a:latin typeface="Arial"/>
              </a:rPr>
              <a:t> </a:t>
            </a:r>
            <a:r>
              <a:rPr b="1" lang="ru-RU" sz="2200" spc="-12" strike="noStrike">
                <a:latin typeface="Arial"/>
              </a:rPr>
              <a:t>КОНФИДЕНЦИАЛЬНОСТИ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13000"/>
              </a:lnSpc>
              <a:spcBef>
                <a:spcPts val="130"/>
              </a:spcBef>
            </a:pPr>
            <a:r>
              <a:rPr b="0" lang="ru-RU" sz="1400" spc="-1" strike="noStrike">
                <a:latin typeface="Verdana"/>
              </a:rPr>
              <a:t>Подросткам</a:t>
            </a:r>
            <a:r>
              <a:rPr b="0" lang="ru-RU" sz="1400" spc="-21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важно</a:t>
            </a:r>
            <a:r>
              <a:rPr b="0" lang="ru-RU" sz="1400" spc="4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ощущение </a:t>
            </a:r>
            <a:r>
              <a:rPr b="0" lang="ru-RU" sz="1400" spc="-12" strike="noStrike">
                <a:latin typeface="Verdana"/>
              </a:rPr>
              <a:t>конфиденциальности</a:t>
            </a:r>
            <a:r>
              <a:rPr b="0" lang="ru-RU" sz="1400" spc="-21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(доверие,</a:t>
            </a:r>
            <a:r>
              <a:rPr b="0" lang="ru-RU" sz="1400" spc="9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мотивация,</a:t>
            </a:r>
            <a:r>
              <a:rPr b="0" lang="ru-RU" sz="1400" spc="-12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возможность</a:t>
            </a:r>
            <a:r>
              <a:rPr b="0" lang="ru-RU" sz="1400" spc="-1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честного</a:t>
            </a:r>
            <a:r>
              <a:rPr b="0" lang="ru-RU" sz="1400" spc="-3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разговора), </a:t>
            </a:r>
            <a:r>
              <a:rPr b="0" lang="ru-RU" sz="1400" spc="-46" strike="noStrike">
                <a:latin typeface="Verdana"/>
              </a:rPr>
              <a:t>получение</a:t>
            </a:r>
            <a:r>
              <a:rPr b="0" lang="ru-RU" sz="1400" spc="-72" strike="noStrike">
                <a:latin typeface="Verdana"/>
              </a:rPr>
              <a:t> результатов</a:t>
            </a:r>
            <a:r>
              <a:rPr b="0" lang="ru-RU" sz="1400" spc="-66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под</a:t>
            </a:r>
            <a:r>
              <a:rPr b="0" lang="ru-RU" sz="1400" spc="-35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роспись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настраивает</a:t>
            </a:r>
            <a:r>
              <a:rPr b="0" lang="ru-RU" sz="1400" spc="-5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на</a:t>
            </a:r>
            <a:r>
              <a:rPr b="0" lang="ru-RU" sz="1400" spc="-21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важность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разговора</a:t>
            </a:r>
            <a:endParaRPr b="0" lang="ru-RU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0"/>
              </a:spcBef>
            </a:pPr>
            <a:endParaRPr b="0" lang="ru-RU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200" spc="-157" strike="noStrike">
                <a:latin typeface="Arial"/>
              </a:rPr>
              <a:t>ПРЕДСТАВЛЕНИЕ</a:t>
            </a:r>
            <a:r>
              <a:rPr b="1" lang="ru-RU" sz="2200" spc="-1" strike="noStrike">
                <a:latin typeface="Arial"/>
              </a:rPr>
              <a:t> И</a:t>
            </a:r>
            <a:r>
              <a:rPr b="1" lang="ru-RU" sz="2200" spc="-52" strike="noStrike">
                <a:latin typeface="Arial"/>
              </a:rPr>
              <a:t> </a:t>
            </a:r>
            <a:r>
              <a:rPr b="1" lang="ru-RU" sz="2200" spc="-35" strike="noStrike">
                <a:latin typeface="Arial"/>
              </a:rPr>
              <a:t>АНАЛИЗ</a:t>
            </a:r>
            <a:r>
              <a:rPr b="1" lang="ru-RU" sz="2200" spc="-12" strike="noStrike">
                <a:latin typeface="Arial"/>
              </a:rPr>
              <a:t> </a:t>
            </a:r>
            <a:r>
              <a:rPr b="1" lang="ru-RU" sz="2200" spc="-202" strike="noStrike">
                <a:latin typeface="Arial"/>
              </a:rPr>
              <a:t>РЕЗУЛЬТАТОВ</a:t>
            </a:r>
            <a:r>
              <a:rPr b="1" lang="ru-RU" sz="2200" spc="43" strike="noStrike">
                <a:latin typeface="Arial"/>
              </a:rPr>
              <a:t> </a:t>
            </a:r>
            <a:r>
              <a:rPr b="1" lang="ru-RU" sz="2200" spc="-26" strike="noStrike">
                <a:latin typeface="Arial"/>
              </a:rPr>
              <a:t>СПТ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13000"/>
              </a:lnSpc>
              <a:spcBef>
                <a:spcPts val="119"/>
              </a:spcBef>
            </a:pPr>
            <a:r>
              <a:rPr b="0" lang="ru-RU" sz="1400" spc="-12" strike="noStrike">
                <a:latin typeface="Verdana"/>
              </a:rPr>
              <a:t>Представление</a:t>
            </a:r>
            <a:r>
              <a:rPr b="0" lang="ru-RU" sz="1400" spc="-86" strike="noStrike">
                <a:latin typeface="Verdana"/>
              </a:rPr>
              <a:t> </a:t>
            </a:r>
            <a:r>
              <a:rPr b="0" lang="ru-RU" sz="1400" spc="-72" strike="noStrike">
                <a:latin typeface="Verdana"/>
              </a:rPr>
              <a:t>результатов</a:t>
            </a:r>
            <a:r>
              <a:rPr b="0" lang="ru-RU" sz="1400" spc="-80" strike="noStrike">
                <a:latin typeface="Verdana"/>
              </a:rPr>
              <a:t> </a:t>
            </a:r>
            <a:r>
              <a:rPr b="0" lang="ru-RU" sz="1400" spc="-72" strike="noStrike">
                <a:latin typeface="Verdana"/>
              </a:rPr>
              <a:t>СПТ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на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доступном</a:t>
            </a:r>
            <a:r>
              <a:rPr b="0" lang="ru-RU" sz="1400" spc="-5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для</a:t>
            </a:r>
            <a:r>
              <a:rPr b="0" lang="ru-RU" sz="1400" spc="-8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подростков</a:t>
            </a:r>
            <a:r>
              <a:rPr b="0" lang="ru-RU" sz="1400" spc="-8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3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языке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(с</a:t>
            </a:r>
            <a:r>
              <a:rPr b="0" lang="ru-RU" sz="1400" spc="-35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учетом</a:t>
            </a:r>
            <a:r>
              <a:rPr b="0" lang="ru-RU" sz="1400" spc="-5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возраста</a:t>
            </a:r>
            <a:r>
              <a:rPr b="0" lang="ru-RU" sz="1400" spc="-80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и</a:t>
            </a:r>
            <a:r>
              <a:rPr b="0" lang="ru-RU" sz="1400" spc="-3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специфики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класса)</a:t>
            </a:r>
            <a:r>
              <a:rPr b="0" lang="ru-RU" sz="1400" spc="-86" strike="noStrike">
                <a:latin typeface="Verdana"/>
              </a:rPr>
              <a:t> </a:t>
            </a:r>
            <a:r>
              <a:rPr b="0" lang="ru-RU" sz="1400" spc="-4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и</a:t>
            </a:r>
            <a:r>
              <a:rPr b="0" lang="ru-RU" sz="1400" spc="-3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5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</a:t>
            </a:r>
            <a:r>
              <a:rPr b="0" lang="ru-RU" sz="1400" spc="-52" strike="noStrike"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доступном</a:t>
            </a:r>
            <a:r>
              <a:rPr b="0" lang="ru-RU" sz="1400" spc="-3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объеме.</a:t>
            </a:r>
            <a:r>
              <a:rPr b="0" lang="ru-RU" sz="1400" spc="4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На</a:t>
            </a:r>
            <a:r>
              <a:rPr b="0" lang="ru-RU" sz="1400" spc="29" strike="noStrike">
                <a:latin typeface="Verdana"/>
              </a:rPr>
              <a:t> </a:t>
            </a:r>
            <a:r>
              <a:rPr b="0" lang="ru-RU" sz="1400" spc="-86" strike="noStrike">
                <a:latin typeface="Verdana"/>
              </a:rPr>
              <a:t>индивидуальных</a:t>
            </a:r>
            <a:r>
              <a:rPr b="0" lang="ru-RU" sz="1400" spc="-1" strike="noStrike">
                <a:latin typeface="Verdana"/>
              </a:rPr>
              <a:t> </a:t>
            </a:r>
            <a:r>
              <a:rPr b="0" lang="ru-RU" sz="1400" spc="-66" strike="noStrike">
                <a:latin typeface="Verdana"/>
              </a:rPr>
              <a:t>консультациях</a:t>
            </a:r>
            <a:r>
              <a:rPr b="0" lang="ru-RU" sz="1400" spc="-26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более</a:t>
            </a:r>
            <a:r>
              <a:rPr b="0" lang="ru-RU" sz="1400" spc="3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подробное</a:t>
            </a:r>
            <a:r>
              <a:rPr b="0" lang="ru-RU" sz="1400" spc="-7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обсуждение</a:t>
            </a:r>
            <a:r>
              <a:rPr b="0" lang="ru-RU" sz="1400" spc="-15" strike="noStrike">
                <a:latin typeface="Verdana"/>
              </a:rPr>
              <a:t> </a:t>
            </a:r>
            <a:r>
              <a:rPr b="0" lang="ru-RU" sz="1400" spc="-72" strike="noStrike">
                <a:latin typeface="Verdana"/>
              </a:rPr>
              <a:t>результатов</a:t>
            </a:r>
            <a:r>
              <a:rPr b="0" lang="ru-RU" sz="1400" spc="18" strike="noStrike">
                <a:latin typeface="Verdana"/>
              </a:rPr>
              <a:t> </a:t>
            </a:r>
            <a:r>
              <a:rPr b="0" lang="ru-RU" sz="1400" spc="-92" strike="noStrike">
                <a:latin typeface="Verdana"/>
              </a:rPr>
              <a:t>СПТ,</a:t>
            </a:r>
            <a:r>
              <a:rPr b="0" lang="ru-RU" sz="1400" spc="-12" strike="noStrike">
                <a:latin typeface="Verdana"/>
              </a:rPr>
              <a:t> постановка </a:t>
            </a:r>
            <a:r>
              <a:rPr b="0" lang="ru-RU" sz="1400" spc="-60" strike="noStrike">
                <a:latin typeface="Verdana"/>
              </a:rPr>
              <a:t>приоритетных</a:t>
            </a:r>
            <a:r>
              <a:rPr b="0" lang="ru-RU" sz="1400" spc="-46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задач</a:t>
            </a:r>
            <a:r>
              <a:rPr b="0" lang="ru-RU" sz="1400" spc="-7" strike="noStrike">
                <a:latin typeface="Verdana"/>
              </a:rPr>
              <a:t> </a:t>
            </a:r>
            <a:r>
              <a:rPr b="0" lang="ru-RU" sz="1400" spc="-86" strike="noStrike">
                <a:latin typeface="Verdana"/>
              </a:rPr>
              <a:t>развития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и</a:t>
            </a:r>
            <a:r>
              <a:rPr b="0" lang="ru-RU" sz="1400" spc="-15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адресная</a:t>
            </a:r>
            <a:r>
              <a:rPr b="0" lang="ru-RU" sz="1400" spc="-32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психологическая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помощь.</a:t>
            </a:r>
            <a:endParaRPr b="0" lang="ru-RU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16"/>
              </a:spcBef>
            </a:pPr>
            <a:endParaRPr b="0" lang="ru-RU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200" spc="-46" strike="noStrike">
                <a:latin typeface="Arial"/>
              </a:rPr>
              <a:t>ПОСТАНОВКА</a:t>
            </a:r>
            <a:r>
              <a:rPr b="1" lang="ru-RU" sz="2200" spc="-80" strike="noStrike">
                <a:latin typeface="Arial"/>
              </a:rPr>
              <a:t> </a:t>
            </a:r>
            <a:r>
              <a:rPr b="1" lang="ru-RU" sz="2200" spc="-21" strike="noStrike">
                <a:latin typeface="Arial"/>
              </a:rPr>
              <a:t>ЗАДАЧ</a:t>
            </a:r>
            <a:r>
              <a:rPr b="1" lang="ru-RU" sz="2200" spc="-97" strike="noStrike">
                <a:latin typeface="Arial"/>
              </a:rPr>
              <a:t> </a:t>
            </a:r>
            <a:r>
              <a:rPr b="1" lang="ru-RU" sz="2200" spc="-55" strike="noStrike">
                <a:latin typeface="Arial"/>
              </a:rPr>
              <a:t>ЛИЧНОСТНОГО</a:t>
            </a:r>
            <a:r>
              <a:rPr b="1" lang="ru-RU" sz="2200" spc="-97" strike="noStrike">
                <a:latin typeface="Arial"/>
              </a:rPr>
              <a:t> </a:t>
            </a:r>
            <a:r>
              <a:rPr b="1" lang="ru-RU" sz="2200" spc="-72" strike="noStrike">
                <a:latin typeface="Arial"/>
              </a:rPr>
              <a:t>РАЗВИТИЯ</a:t>
            </a:r>
            <a:endParaRPr b="0" lang="ru-RU" sz="2200" spc="-1" strike="noStrike">
              <a:latin typeface="Arial"/>
            </a:endParaRPr>
          </a:p>
          <a:p>
            <a:pPr marL="12600" algn="just">
              <a:lnSpc>
                <a:spcPct val="113000"/>
              </a:lnSpc>
              <a:spcBef>
                <a:spcPts val="125"/>
              </a:spcBef>
            </a:pPr>
            <a:r>
              <a:rPr b="0" lang="ru-RU" sz="1400" spc="2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Подросткам</a:t>
            </a:r>
            <a:r>
              <a:rPr b="0" lang="ru-RU" sz="1400" spc="-14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2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важно</a:t>
            </a:r>
            <a:r>
              <a:rPr b="0" lang="ru-RU" sz="1400" spc="-13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8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увидеть</a:t>
            </a:r>
            <a:r>
              <a:rPr b="0" lang="ru-RU" sz="1400" spc="-1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собственную</a:t>
            </a:r>
            <a:r>
              <a:rPr b="0" lang="ru-RU" sz="1400" spc="-14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динамику</a:t>
            </a:r>
            <a:r>
              <a:rPr b="0" lang="ru-RU" sz="1400" spc="-13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8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развития</a:t>
            </a:r>
            <a:r>
              <a:rPr b="0" lang="ru-RU" sz="1400" spc="-137" strike="noStrike">
                <a:latin typeface="Verdana"/>
              </a:rPr>
              <a:t> </a:t>
            </a:r>
            <a:r>
              <a:rPr b="0" lang="ru-RU" sz="1400" spc="-72" strike="noStrike">
                <a:latin typeface="Verdana"/>
              </a:rPr>
              <a:t>(результат</a:t>
            </a:r>
            <a:r>
              <a:rPr b="0" lang="ru-RU" sz="1400" spc="-111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своего</a:t>
            </a:r>
            <a:r>
              <a:rPr b="0" lang="ru-RU" sz="1400" spc="-157" strike="noStrike">
                <a:latin typeface="Verdana"/>
              </a:rPr>
              <a:t> </a:t>
            </a:r>
            <a:r>
              <a:rPr b="0" lang="ru-RU" sz="1400" spc="-52" strike="noStrike">
                <a:latin typeface="Verdana"/>
              </a:rPr>
              <a:t>взросления,</a:t>
            </a:r>
            <a:r>
              <a:rPr b="0" lang="ru-RU" sz="1400" spc="-151" strike="noStrike">
                <a:latin typeface="Verdana"/>
              </a:rPr>
              <a:t> </a:t>
            </a:r>
            <a:r>
              <a:rPr b="0" lang="ru-RU" sz="1400" spc="4" strike="noStrike">
                <a:latin typeface="Verdana"/>
              </a:rPr>
              <a:t>самостоятельно</a:t>
            </a:r>
            <a:r>
              <a:rPr b="0" lang="ru-RU" sz="1400" spc="-157" strike="noStrike">
                <a:latin typeface="Verdana"/>
              </a:rPr>
              <a:t> </a:t>
            </a:r>
            <a:r>
              <a:rPr b="0" lang="ru-RU" sz="1400" spc="-32" strike="noStrike">
                <a:latin typeface="Verdana"/>
              </a:rPr>
              <a:t>сделанных</a:t>
            </a:r>
            <a:r>
              <a:rPr b="0" lang="ru-RU" sz="1400" spc="-97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усилий,</a:t>
            </a:r>
            <a:r>
              <a:rPr b="0" lang="ru-RU" sz="1400" spc="-140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возможностей</a:t>
            </a:r>
            <a:r>
              <a:rPr b="0" lang="ru-RU" sz="1400" spc="-151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и</a:t>
            </a:r>
            <a:r>
              <a:rPr b="0" lang="ru-RU" sz="1400" spc="-111" strike="noStrike">
                <a:latin typeface="Verdana"/>
              </a:rPr>
              <a:t> </a:t>
            </a:r>
            <a:r>
              <a:rPr b="0" lang="ru-RU" sz="1400" spc="-75" strike="noStrike">
                <a:latin typeface="Verdana"/>
              </a:rPr>
              <a:t>индивидуальных</a:t>
            </a:r>
            <a:r>
              <a:rPr b="0" lang="ru-RU" sz="1400" spc="-137" strike="noStrike">
                <a:latin typeface="Verdana"/>
              </a:rPr>
              <a:t> </a:t>
            </a:r>
            <a:r>
              <a:rPr b="0" lang="ru-RU" sz="1400" spc="4" strike="noStrike">
                <a:latin typeface="Verdana"/>
              </a:rPr>
              <a:t>особенностей),</a:t>
            </a:r>
            <a:r>
              <a:rPr b="0" lang="ru-RU" sz="1400" spc="-140" strike="noStrike">
                <a:latin typeface="Verdana"/>
              </a:rPr>
              <a:t> </a:t>
            </a:r>
            <a:r>
              <a:rPr b="0" lang="ru-RU" sz="1400" spc="-100" strike="noStrike">
                <a:latin typeface="Verdana"/>
              </a:rPr>
              <a:t>понять,</a:t>
            </a:r>
            <a:r>
              <a:rPr b="0" lang="ru-RU" sz="1400" spc="-114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осмыслить,</a:t>
            </a:r>
            <a:r>
              <a:rPr b="0" lang="ru-RU" sz="1400" spc="-140" strike="noStrike">
                <a:latin typeface="Verdana"/>
              </a:rPr>
              <a:t> </a:t>
            </a:r>
            <a:r>
              <a:rPr b="0" lang="ru-RU" sz="1400" spc="-86" strike="noStrike">
                <a:latin typeface="Verdana"/>
              </a:rPr>
              <a:t>увидеть</a:t>
            </a:r>
            <a:r>
              <a:rPr b="0" lang="ru-RU" sz="1400" spc="-126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успехи</a:t>
            </a:r>
            <a:r>
              <a:rPr b="0" lang="ru-RU" sz="1400" spc="-137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и</a:t>
            </a:r>
            <a:r>
              <a:rPr b="0" lang="ru-RU" sz="1400" spc="-111" strike="noStrike">
                <a:latin typeface="Verdana"/>
              </a:rPr>
              <a:t> </a:t>
            </a:r>
            <a:r>
              <a:rPr b="0" lang="ru-RU" sz="1400" spc="2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сформулировать</a:t>
            </a:r>
            <a:r>
              <a:rPr b="0" lang="ru-RU" sz="1400" spc="-137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6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новые</a:t>
            </a:r>
            <a:r>
              <a:rPr b="0" lang="ru-RU" sz="1400" spc="32" strike="noStrike">
                <a:latin typeface="Verdana"/>
              </a:rPr>
              <a:t> </a:t>
            </a:r>
            <a:r>
              <a:rPr b="0" lang="ru-RU" sz="1400" spc="-3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задачи</a:t>
            </a:r>
            <a:r>
              <a:rPr b="0" lang="ru-RU" sz="1400" spc="-1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8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развития</a:t>
            </a:r>
            <a:r>
              <a:rPr b="0" lang="ru-RU" sz="1400" spc="-1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29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на</a:t>
            </a:r>
            <a:r>
              <a:rPr b="0" lang="ru-RU" sz="1400" spc="-11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18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ближайшее</a:t>
            </a:r>
            <a:r>
              <a:rPr b="0" lang="ru-RU" sz="1400" spc="-1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18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будущее</a:t>
            </a:r>
            <a:endParaRPr b="0" lang="ru-RU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"/>
              </a:spcBef>
            </a:pPr>
            <a:endParaRPr b="0" lang="ru-RU" sz="1400" spc="-1" strike="noStrike">
              <a:latin typeface="Arial"/>
            </a:endParaRPr>
          </a:p>
          <a:p>
            <a:pPr marL="2604600">
              <a:lnSpc>
                <a:spcPct val="100000"/>
              </a:lnSpc>
            </a:pPr>
            <a:r>
              <a:rPr b="1" lang="ru-RU" sz="2000" spc="-151" strike="noStrike">
                <a:latin typeface="Arial"/>
              </a:rPr>
              <a:t>ТРЕНИРОВКА</a:t>
            </a:r>
            <a:r>
              <a:rPr b="1" lang="ru-RU" sz="2000" spc="-7" strike="noStrike">
                <a:latin typeface="Arial"/>
              </a:rPr>
              <a:t> </a:t>
            </a:r>
            <a:r>
              <a:rPr b="1" lang="ru-RU" sz="2000" spc="-114" strike="noStrike">
                <a:latin typeface="Arial"/>
              </a:rPr>
              <a:t>НАВЫКОВ</a:t>
            </a:r>
            <a:r>
              <a:rPr b="1" lang="ru-RU" sz="2000" spc="12" strike="noStrike">
                <a:latin typeface="Arial"/>
              </a:rPr>
              <a:t> </a:t>
            </a:r>
            <a:r>
              <a:rPr b="1" lang="ru-RU" sz="2000" spc="-1" strike="noStrike">
                <a:latin typeface="Arial"/>
              </a:rPr>
              <a:t>21</a:t>
            </a:r>
            <a:r>
              <a:rPr b="1" lang="ru-RU" sz="2000" spc="32" strike="noStrike">
                <a:latin typeface="Arial"/>
              </a:rPr>
              <a:t> </a:t>
            </a:r>
            <a:r>
              <a:rPr b="1" lang="ru-RU" sz="2000" spc="-21" strike="noStrike">
                <a:latin typeface="Arial"/>
              </a:rPr>
              <a:t>ВЕКА</a:t>
            </a:r>
            <a:endParaRPr b="0" lang="ru-RU" sz="2000" spc="-1" strike="noStrike">
              <a:latin typeface="Arial"/>
            </a:endParaRPr>
          </a:p>
          <a:p>
            <a:pPr marL="2604600">
              <a:lnSpc>
                <a:spcPct val="113000"/>
              </a:lnSpc>
              <a:spcBef>
                <a:spcPts val="96"/>
              </a:spcBef>
            </a:pPr>
            <a:r>
              <a:rPr b="0" lang="ru-RU" sz="1400" spc="-1" strike="noStrike">
                <a:latin typeface="Verdana"/>
              </a:rPr>
              <a:t>Подросткам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необходимо</a:t>
            </a:r>
            <a:r>
              <a:rPr b="0" lang="ru-RU" sz="1400" spc="-66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понимание,</a:t>
            </a:r>
            <a:r>
              <a:rPr b="0" lang="ru-RU" sz="1400" spc="-32" strike="noStrike">
                <a:latin typeface="Verdana"/>
              </a:rPr>
              <a:t> </a:t>
            </a:r>
            <a:r>
              <a:rPr b="0" lang="ru-RU" sz="1400" spc="-111" strike="noStrike">
                <a:latin typeface="Verdana"/>
              </a:rPr>
              <a:t>что</a:t>
            </a:r>
            <a:r>
              <a:rPr b="0" lang="ru-RU" sz="1400" spc="-35" strike="noStrike">
                <a:latin typeface="Verdana"/>
              </a:rPr>
              <a:t> </a:t>
            </a:r>
            <a:r>
              <a:rPr b="0" lang="ru-RU" sz="1400" spc="-5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каждый</a:t>
            </a:r>
            <a:r>
              <a:rPr b="0" lang="ru-RU" sz="1400" spc="-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17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сам</a:t>
            </a:r>
            <a:r>
              <a:rPr b="0" lang="ru-RU" sz="1400" spc="-2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9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</a:t>
            </a:r>
            <a:r>
              <a:rPr b="0" lang="ru-RU" sz="1400" spc="-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6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ответе</a:t>
            </a:r>
            <a:r>
              <a:rPr b="0" lang="ru-RU" sz="1400" spc="-4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2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за</a:t>
            </a:r>
            <a:r>
              <a:rPr b="0" lang="ru-RU" sz="1400" spc="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собственное</a:t>
            </a:r>
            <a:r>
              <a:rPr b="0" lang="ru-RU" sz="1400" spc="-12" strike="noStrike"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самосовершенствование,</a:t>
            </a:r>
            <a:r>
              <a:rPr b="0" lang="ru-RU" sz="1400" spc="-4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3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за</a:t>
            </a:r>
            <a:r>
              <a:rPr b="0" lang="ru-RU" sz="1400" spc="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3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ежедневный</a:t>
            </a:r>
            <a:r>
              <a:rPr b="0" lang="ru-RU" sz="1400" spc="-1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шаг</a:t>
            </a:r>
            <a:r>
              <a:rPr b="0" lang="ru-RU" sz="1400" spc="-1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9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</a:t>
            </a:r>
            <a:r>
              <a:rPr b="0" lang="ru-RU" sz="1400" spc="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выбранном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направлении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417" name="object 6" descr=""/>
          <p:cNvPicPr/>
          <p:nvPr/>
        </p:nvPicPr>
        <p:blipFill>
          <a:blip r:embed="rId3"/>
          <a:stretch/>
        </p:blipFill>
        <p:spPr>
          <a:xfrm>
            <a:off x="0" y="1024200"/>
            <a:ext cx="5550120" cy="7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object 2" descr=""/>
          <p:cNvPicPr/>
          <p:nvPr/>
        </p:nvPicPr>
        <p:blipFill>
          <a:blip r:embed="rId1"/>
          <a:stretch/>
        </p:blipFill>
        <p:spPr>
          <a:xfrm>
            <a:off x="507960" y="707040"/>
            <a:ext cx="1034280" cy="2845080"/>
          </a:xfrm>
          <a:prstGeom prst="rect">
            <a:avLst/>
          </a:prstGeom>
          <a:ln>
            <a:noFill/>
          </a:ln>
        </p:spPr>
      </p:pic>
      <p:sp>
        <p:nvSpPr>
          <p:cNvPr id="419" name="TextShape 1"/>
          <p:cNvSpPr txBox="1"/>
          <p:nvPr/>
        </p:nvSpPr>
        <p:spPr>
          <a:xfrm>
            <a:off x="604800" y="298080"/>
            <a:ext cx="1091592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177" strike="noStrike">
                <a:solidFill>
                  <a:srgbClr val="000000"/>
                </a:solidFill>
                <a:latin typeface="Arial"/>
              </a:rPr>
              <a:t>ПРОФИЛАКТИЧЕСКАЯ</a:t>
            </a:r>
            <a:r>
              <a:rPr b="1" lang="ru-RU" sz="36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1" lang="ru-RU" sz="36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3600" spc="-177" strike="noStrike">
                <a:solidFill>
                  <a:srgbClr val="000000"/>
                </a:solidFill>
                <a:latin typeface="Arial"/>
              </a:rPr>
              <a:t>РАЗВИВАЮЩАЯ</a:t>
            </a:r>
            <a:r>
              <a:rPr b="1" lang="ru-RU" sz="36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3600" spc="-145" strike="noStrike">
                <a:solidFill>
                  <a:srgbClr val="000000"/>
                </a:solidFill>
                <a:latin typeface="Arial"/>
              </a:rPr>
              <a:t>РАБОТА</a:t>
            </a:r>
            <a:endParaRPr b="0" lang="ru-RU" sz="3600" spc="-1" strike="noStrike">
              <a:latin typeface="Calibri"/>
            </a:endParaRPr>
          </a:p>
        </p:txBody>
      </p:sp>
      <p:pic>
        <p:nvPicPr>
          <p:cNvPr id="420" name="object 4" descr=""/>
          <p:cNvPicPr/>
          <p:nvPr/>
        </p:nvPicPr>
        <p:blipFill>
          <a:blip r:embed="rId2"/>
          <a:stretch/>
        </p:blipFill>
        <p:spPr>
          <a:xfrm>
            <a:off x="9471240" y="4944960"/>
            <a:ext cx="2392560" cy="114336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604800" y="1055520"/>
            <a:ext cx="10859400" cy="55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080" bIns="0">
            <a:spAutoFit/>
          </a:bodyPr>
          <a:p>
            <a:pPr marL="1375920">
              <a:lnSpc>
                <a:spcPct val="100000"/>
              </a:lnSpc>
              <a:spcBef>
                <a:spcPts val="646"/>
              </a:spcBef>
            </a:pPr>
            <a:r>
              <a:rPr b="1" lang="ru-RU" sz="2200" spc="-126" strike="noStrike">
                <a:latin typeface="Arial"/>
              </a:rPr>
              <a:t>УГЛУБЛЕННАЯ</a:t>
            </a:r>
            <a:r>
              <a:rPr b="1" lang="ru-RU" sz="2200" spc="63" strike="noStrike">
                <a:latin typeface="Arial"/>
              </a:rPr>
              <a:t> </a:t>
            </a:r>
            <a:r>
              <a:rPr b="1" lang="ru-RU" sz="2200" spc="-12" strike="noStrike">
                <a:latin typeface="Arial"/>
              </a:rPr>
              <a:t>ДИАГНОСТИКА</a:t>
            </a:r>
            <a:endParaRPr b="0" lang="ru-RU" sz="2200" spc="-1" strike="noStrike">
              <a:latin typeface="Arial"/>
            </a:endParaRPr>
          </a:p>
          <a:p>
            <a:pPr marL="1375920" indent="-360">
              <a:lnSpc>
                <a:spcPct val="113000"/>
              </a:lnSpc>
              <a:spcBef>
                <a:spcPts val="125"/>
              </a:spcBef>
            </a:pP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Формирование</a:t>
            </a:r>
            <a:r>
              <a:rPr b="0" lang="ru-RU" sz="1400" spc="-4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14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«группы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2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риска»</a:t>
            </a:r>
            <a:r>
              <a:rPr b="0" lang="ru-RU" sz="1400" spc="-3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4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и</a:t>
            </a:r>
            <a:r>
              <a:rPr b="0" lang="ru-RU" sz="1400" spc="-7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0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«групп</a:t>
            </a:r>
            <a:r>
              <a:rPr b="0" lang="ru-RU" sz="1400" spc="-7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3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повышенного</a:t>
            </a:r>
            <a:r>
              <a:rPr b="0" lang="ru-RU" sz="1400" spc="-2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80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внимания»</a:t>
            </a:r>
            <a:r>
              <a:rPr b="0" lang="ru-RU" sz="1400" spc="-80" strike="noStrike">
                <a:latin typeface="Verdana"/>
              </a:rPr>
              <a:t>,</a:t>
            </a:r>
            <a:r>
              <a:rPr b="0" lang="ru-RU" sz="1400" spc="-12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проектирование</a:t>
            </a:r>
            <a:r>
              <a:rPr b="0" lang="ru-RU" sz="1400" spc="-41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плана профилактической</a:t>
            </a:r>
            <a:r>
              <a:rPr b="0" lang="ru-RU" sz="1400" spc="-100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и </a:t>
            </a:r>
            <a:r>
              <a:rPr b="0" lang="ru-RU" sz="1400" spc="-12" strike="noStrike">
                <a:latin typeface="Verdana"/>
              </a:rPr>
              <a:t>развивающей</a:t>
            </a:r>
            <a:r>
              <a:rPr b="0" lang="ru-RU" sz="1400" spc="-100" strike="noStrike">
                <a:latin typeface="Verdana"/>
              </a:rPr>
              <a:t> </a:t>
            </a:r>
            <a:r>
              <a:rPr b="0" lang="ru-RU" sz="1400" spc="-32" strike="noStrike">
                <a:latin typeface="Verdana"/>
              </a:rPr>
              <a:t>работы,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корректировка</a:t>
            </a:r>
            <a:r>
              <a:rPr b="0" lang="ru-RU" sz="1400" spc="-97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воспитательной</a:t>
            </a:r>
            <a:r>
              <a:rPr b="0" lang="ru-RU" sz="1400" spc="-80" strike="noStrike">
                <a:latin typeface="Verdana"/>
              </a:rPr>
              <a:t> </a:t>
            </a:r>
            <a:r>
              <a:rPr b="0" lang="ru-RU" sz="1400" spc="-32" strike="noStrike">
                <a:latin typeface="Verdana"/>
              </a:rPr>
              <a:t>работы,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проектирование </a:t>
            </a:r>
            <a:r>
              <a:rPr b="0" lang="ru-RU" sz="1400" spc="-55" strike="noStrike">
                <a:latin typeface="Verdana"/>
              </a:rPr>
              <a:t>индивидуальной</a:t>
            </a:r>
            <a:r>
              <a:rPr b="0" lang="ru-RU" sz="1400" spc="-12" strike="noStrike">
                <a:latin typeface="Verdana"/>
              </a:rPr>
              <a:t> </a:t>
            </a:r>
            <a:r>
              <a:rPr b="0" lang="ru-RU" sz="1400" spc="43" strike="noStrike">
                <a:latin typeface="Verdana"/>
              </a:rPr>
              <a:t>программы</a:t>
            </a:r>
            <a:r>
              <a:rPr b="0" lang="ru-RU" sz="1400" spc="-35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психолого-</a:t>
            </a:r>
            <a:r>
              <a:rPr b="0" lang="ru-RU" sz="1400" spc="-35" strike="noStrike">
                <a:latin typeface="Verdana"/>
              </a:rPr>
              <a:t>педагогического</a:t>
            </a:r>
            <a:r>
              <a:rPr b="0" lang="ru-RU" sz="1400" spc="-5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сопровождения</a:t>
            </a:r>
            <a:endParaRPr b="0" lang="ru-RU" sz="1400" spc="-1" strike="noStrike">
              <a:latin typeface="Arial"/>
            </a:endParaRPr>
          </a:p>
          <a:p>
            <a:pPr marL="1375920" indent="-360">
              <a:lnSpc>
                <a:spcPct val="100000"/>
              </a:lnSpc>
              <a:spcBef>
                <a:spcPts val="136"/>
              </a:spcBef>
            </a:pPr>
            <a:endParaRPr b="0" lang="ru-RU" sz="1400" spc="-1" strike="noStrike">
              <a:latin typeface="Arial"/>
            </a:endParaRPr>
          </a:p>
          <a:p>
            <a:pPr marL="1375920" indent="-360">
              <a:lnSpc>
                <a:spcPct val="100000"/>
              </a:lnSpc>
            </a:pPr>
            <a:r>
              <a:rPr b="1" lang="ru-RU" sz="2200" spc="-75" strike="noStrike">
                <a:latin typeface="Arial"/>
              </a:rPr>
              <a:t>ИНДИВИДУАЛЬНЫЕ</a:t>
            </a:r>
            <a:r>
              <a:rPr b="1" lang="ru-RU" sz="2200" spc="-46" strike="noStrike">
                <a:latin typeface="Arial"/>
              </a:rPr>
              <a:t> </a:t>
            </a:r>
            <a:r>
              <a:rPr b="1" lang="ru-RU" sz="2200" spc="-60" strike="noStrike">
                <a:latin typeface="Arial"/>
              </a:rPr>
              <a:t>ПСИХОЛОГИЧЕСКИЕ</a:t>
            </a:r>
            <a:r>
              <a:rPr b="1" lang="ru-RU" sz="2200" spc="-66" strike="noStrike">
                <a:latin typeface="Arial"/>
              </a:rPr>
              <a:t> </a:t>
            </a:r>
            <a:r>
              <a:rPr b="1" lang="ru-RU" sz="2200" spc="-12" strike="noStrike">
                <a:latin typeface="Arial"/>
              </a:rPr>
              <a:t>КОНСУЛЬТАЦИИ</a:t>
            </a:r>
            <a:endParaRPr b="0" lang="ru-RU" sz="2200" spc="-1" strike="noStrike">
              <a:latin typeface="Arial"/>
            </a:endParaRPr>
          </a:p>
          <a:p>
            <a:pPr marL="1375560" indent="-360">
              <a:lnSpc>
                <a:spcPct val="113000"/>
              </a:lnSpc>
              <a:spcBef>
                <a:spcPts val="125"/>
              </a:spcBef>
            </a:pP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Адресная</a:t>
            </a:r>
            <a:r>
              <a:rPr b="0" lang="ru-RU" sz="1400" spc="-5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4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психологическая</a:t>
            </a:r>
            <a:r>
              <a:rPr b="0" lang="ru-RU" sz="1400" spc="-6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5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помощь</a:t>
            </a:r>
            <a:r>
              <a:rPr b="0" lang="ru-RU" sz="1400" spc="-7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обучающимся</a:t>
            </a:r>
            <a:r>
              <a:rPr b="0" lang="ru-RU" sz="1400" spc="-6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97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(и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3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родителям)</a:t>
            </a:r>
            <a:r>
              <a:rPr b="0" lang="ru-RU" sz="1400" spc="-7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9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в</a:t>
            </a:r>
            <a:r>
              <a:rPr b="0" lang="ru-RU" sz="1400" spc="-3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преодолении</a:t>
            </a:r>
            <a:r>
              <a:rPr b="0" lang="ru-RU" sz="1400" spc="-75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возникших</a:t>
            </a:r>
            <a:r>
              <a:rPr b="0" lang="ru-RU" sz="1400" spc="-7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1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трудностей</a:t>
            </a:r>
            <a:r>
              <a:rPr b="0" lang="ru-RU" sz="1400" spc="-12" strike="noStrike">
                <a:latin typeface="Verdana"/>
              </a:rPr>
              <a:t>, </a:t>
            </a:r>
            <a:r>
              <a:rPr b="0" lang="ru-RU" sz="1400" spc="-46" strike="noStrike">
                <a:latin typeface="Verdana"/>
              </a:rPr>
              <a:t>повышении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факторов</a:t>
            </a:r>
            <a:r>
              <a:rPr b="0" lang="ru-RU" sz="1400" spc="-32" strike="noStrike">
                <a:latin typeface="Verdana"/>
              </a:rPr>
              <a:t> </a:t>
            </a:r>
            <a:r>
              <a:rPr b="0" lang="ru-RU" sz="1400" spc="-55" strike="noStrike">
                <a:latin typeface="Verdana"/>
              </a:rPr>
              <a:t>защиты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и</a:t>
            </a:r>
            <a:r>
              <a:rPr b="0" lang="ru-RU" sz="1400" spc="-7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ресурсных</a:t>
            </a:r>
            <a:r>
              <a:rPr b="0" lang="ru-RU" sz="1400" spc="-5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возможностей</a:t>
            </a:r>
            <a:r>
              <a:rPr b="0" lang="ru-RU" sz="1400" spc="-46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подростков,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обучении</a:t>
            </a:r>
            <a:r>
              <a:rPr b="0" lang="ru-RU" sz="1400" spc="-46" strike="noStrike">
                <a:latin typeface="Verdana"/>
              </a:rPr>
              <a:t> </a:t>
            </a:r>
            <a:r>
              <a:rPr b="0" lang="ru-RU" sz="1400" spc="-86" strike="noStrike">
                <a:latin typeface="Verdana"/>
              </a:rPr>
              <a:t>копинг-</a:t>
            </a:r>
            <a:r>
              <a:rPr b="0" lang="ru-RU" sz="1400" spc="-21" strike="noStrike">
                <a:latin typeface="Verdana"/>
              </a:rPr>
              <a:t>стратегиям</a:t>
            </a:r>
            <a:r>
              <a:rPr b="0" lang="ru-RU" sz="1400" spc="-75" strike="noStrike">
                <a:latin typeface="Verdana"/>
              </a:rPr>
              <a:t> </a:t>
            </a:r>
            <a:r>
              <a:rPr b="0" lang="ru-RU" sz="1400" spc="-52" strike="noStrike">
                <a:latin typeface="Verdana"/>
              </a:rPr>
              <a:t>и </a:t>
            </a:r>
            <a:r>
              <a:rPr b="0" lang="ru-RU" sz="1400" spc="-12" strike="noStrike">
                <a:latin typeface="Verdana"/>
              </a:rPr>
              <a:t>саморегуляции,</a:t>
            </a:r>
            <a:r>
              <a:rPr b="0" lang="ru-RU" sz="1400" spc="-66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укреплении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35" strike="noStrike">
                <a:latin typeface="Verdana"/>
              </a:rPr>
              <a:t>психологической</a:t>
            </a:r>
            <a:r>
              <a:rPr b="0" lang="ru-RU" sz="1400" spc="-75" strike="noStrike">
                <a:latin typeface="Verdana"/>
              </a:rPr>
              <a:t> </a:t>
            </a:r>
            <a:r>
              <a:rPr b="0" lang="ru-RU" sz="1400" spc="-52" strike="noStrike">
                <a:latin typeface="Verdana"/>
              </a:rPr>
              <a:t>устойчивости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и</a:t>
            </a:r>
            <a:r>
              <a:rPr b="0" lang="ru-RU" sz="1400" spc="-26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жизненного</a:t>
            </a:r>
            <a:r>
              <a:rPr b="0" lang="ru-RU" sz="1400" spc="-60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оптимизма,</a:t>
            </a:r>
            <a:r>
              <a:rPr b="0" lang="ru-RU" sz="1400" spc="-60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развитии жизнерадостности</a:t>
            </a:r>
            <a:r>
              <a:rPr b="0" lang="ru-RU" sz="1400" spc="-75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и</a:t>
            </a:r>
            <a:r>
              <a:rPr b="0" lang="ru-RU" sz="1400" spc="-26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жизнестойкости,</a:t>
            </a:r>
            <a:r>
              <a:rPr b="0" lang="ru-RU" sz="1400" spc="-66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гармонизации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41" strike="noStrike">
                <a:latin typeface="Verdana"/>
              </a:rPr>
              <a:t>детско-</a:t>
            </a:r>
            <a:r>
              <a:rPr b="0" lang="ru-RU" sz="1400" spc="-52" strike="noStrike">
                <a:latin typeface="Verdana"/>
              </a:rPr>
              <a:t>родительских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отношений</a:t>
            </a:r>
            <a:r>
              <a:rPr b="0" lang="ru-RU" sz="1400" spc="-46" strike="noStrike">
                <a:latin typeface="Verdana"/>
              </a:rPr>
              <a:t> и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пр.</a:t>
            </a:r>
            <a:endParaRPr b="0" lang="ru-RU" sz="1400" spc="-1" strike="noStrike">
              <a:latin typeface="Arial"/>
            </a:endParaRPr>
          </a:p>
          <a:p>
            <a:pPr marL="1375560" indent="-360">
              <a:lnSpc>
                <a:spcPct val="100000"/>
              </a:lnSpc>
              <a:spcBef>
                <a:spcPts val="210"/>
              </a:spcBef>
            </a:pPr>
            <a:endParaRPr b="0" lang="ru-RU" sz="1400" spc="-1" strike="noStrike">
              <a:latin typeface="Arial"/>
            </a:endParaRPr>
          </a:p>
          <a:p>
            <a:pPr marL="12600" indent="-360">
              <a:lnSpc>
                <a:spcPct val="100000"/>
              </a:lnSpc>
              <a:spcBef>
                <a:spcPts val="6"/>
              </a:spcBef>
            </a:pPr>
            <a:r>
              <a:rPr b="1" lang="ru-RU" sz="2200" spc="-60" strike="noStrike">
                <a:latin typeface="Arial"/>
              </a:rPr>
              <a:t>ПСИХОЛОГИЧЕСКИЕ</a:t>
            </a:r>
            <a:r>
              <a:rPr b="1" lang="ru-RU" sz="2200" spc="-80" strike="noStrike">
                <a:latin typeface="Arial"/>
              </a:rPr>
              <a:t> </a:t>
            </a:r>
            <a:r>
              <a:rPr b="1" lang="ru-RU" sz="2200" spc="-46" strike="noStrike">
                <a:latin typeface="Arial"/>
              </a:rPr>
              <a:t>КЛАССНЫЕ</a:t>
            </a:r>
            <a:r>
              <a:rPr b="1" lang="ru-RU" sz="2200" spc="-66" strike="noStrike">
                <a:latin typeface="Arial"/>
              </a:rPr>
              <a:t> </a:t>
            </a:r>
            <a:r>
              <a:rPr b="1" lang="ru-RU" sz="2200" spc="-75" strike="noStrike">
                <a:latin typeface="Arial"/>
              </a:rPr>
              <a:t>ЧАСЫ</a:t>
            </a:r>
            <a:r>
              <a:rPr b="1" lang="ru-RU" sz="2200" spc="-80" strike="noStrike">
                <a:latin typeface="Arial"/>
              </a:rPr>
              <a:t> </a:t>
            </a:r>
            <a:r>
              <a:rPr b="1" lang="ru-RU" sz="2200" spc="-1" strike="noStrike">
                <a:latin typeface="Arial"/>
              </a:rPr>
              <a:t>И</a:t>
            </a:r>
            <a:r>
              <a:rPr b="1" lang="ru-RU" sz="2200" spc="-92" strike="noStrike">
                <a:latin typeface="Arial"/>
              </a:rPr>
              <a:t> </a:t>
            </a:r>
            <a:r>
              <a:rPr b="1" lang="ru-RU" sz="2200" spc="-60" strike="noStrike">
                <a:latin typeface="Arial"/>
              </a:rPr>
              <a:t>ТРЕНИНГИ</a:t>
            </a:r>
            <a:endParaRPr b="0" lang="ru-RU" sz="2200" spc="-1" strike="noStrike">
              <a:latin typeface="Arial"/>
            </a:endParaRPr>
          </a:p>
          <a:p>
            <a:pPr marL="12600" indent="-360">
              <a:lnSpc>
                <a:spcPct val="113000"/>
              </a:lnSpc>
              <a:spcBef>
                <a:spcPts val="119"/>
              </a:spcBef>
            </a:pPr>
            <a:r>
              <a:rPr b="0" lang="ru-RU" sz="1400" spc="-1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Реестр</a:t>
            </a:r>
            <a:r>
              <a:rPr b="0" lang="ru-RU" sz="1400" spc="-5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-46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психолого-педагогических</a:t>
            </a:r>
            <a:r>
              <a:rPr b="0" lang="ru-RU" sz="1400" spc="-52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 </a:t>
            </a:r>
            <a:r>
              <a:rPr b="0" lang="ru-RU" sz="1400" spc="49" strike="noStrike" u="sng">
                <a:uFill>
                  <a:solidFill>
                    <a:srgbClr val="000000"/>
                  </a:solidFill>
                </a:uFill>
                <a:latin typeface="Verdana"/>
              </a:rPr>
              <a:t>программ</a:t>
            </a:r>
            <a:r>
              <a:rPr b="0" lang="ru-RU" sz="1400" spc="49" strike="noStrike">
                <a:latin typeface="Verdana"/>
              </a:rPr>
              <a:t>,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" strike="noStrike">
                <a:latin typeface="Verdana"/>
              </a:rPr>
              <a:t>прошедших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экспертную</a:t>
            </a:r>
            <a:r>
              <a:rPr b="0" lang="ru-RU" sz="1400" spc="-46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оценку</a:t>
            </a:r>
            <a:r>
              <a:rPr b="0" lang="ru-RU" sz="1400" spc="-46" strike="noStrike">
                <a:latin typeface="Verdana"/>
              </a:rPr>
              <a:t> </a:t>
            </a:r>
            <a:r>
              <a:rPr b="0" lang="ru-RU" sz="1400" spc="49" strike="noStrike">
                <a:latin typeface="Verdana"/>
              </a:rPr>
              <a:t>общероссийской</a:t>
            </a:r>
            <a:r>
              <a:rPr b="0" lang="ru-RU" sz="1400" spc="-72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общественной организации</a:t>
            </a:r>
            <a:r>
              <a:rPr b="0" lang="ru-RU" sz="1400" spc="-92" strike="noStrike">
                <a:latin typeface="Verdana"/>
              </a:rPr>
              <a:t> </a:t>
            </a:r>
            <a:r>
              <a:rPr b="0" lang="ru-RU" sz="1400" spc="-26" strike="noStrike">
                <a:latin typeface="Verdana"/>
              </a:rPr>
              <a:t>«Федерация</a:t>
            </a:r>
            <a:r>
              <a:rPr b="0" lang="ru-RU" sz="1400" spc="-35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психологов</a:t>
            </a:r>
            <a:r>
              <a:rPr b="0" lang="ru-RU" sz="1400" spc="-111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образования</a:t>
            </a:r>
            <a:r>
              <a:rPr b="0" lang="ru-RU" sz="1400" spc="-106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России»</a:t>
            </a:r>
            <a:r>
              <a:rPr b="0" lang="ru-RU" sz="1400" spc="-97" strike="noStrike">
                <a:latin typeface="Verdana"/>
              </a:rPr>
              <a:t> </a:t>
            </a:r>
            <a:r>
              <a:rPr b="0" lang="ru-RU" sz="1400" spc="-46" strike="noStrike">
                <a:latin typeface="Verdana"/>
              </a:rPr>
              <a:t>и</a:t>
            </a:r>
            <a:r>
              <a:rPr b="0" lang="ru-RU" sz="1400" spc="-60" strike="noStrike">
                <a:latin typeface="Verdana"/>
              </a:rPr>
              <a:t> </a:t>
            </a:r>
            <a:r>
              <a:rPr b="0" lang="ru-RU" sz="1400" spc="-21" strike="noStrike">
                <a:latin typeface="Verdana"/>
              </a:rPr>
              <a:t>рекомендованных</a:t>
            </a:r>
            <a:r>
              <a:rPr b="0" lang="ru-RU" sz="1400" spc="-106" strike="noStrike">
                <a:latin typeface="Verdana"/>
              </a:rPr>
              <a:t> </a:t>
            </a:r>
            <a:r>
              <a:rPr b="0" lang="ru-RU" sz="1400" spc="-120" strike="noStrike">
                <a:latin typeface="Verdana"/>
              </a:rPr>
              <a:t>для</a:t>
            </a:r>
            <a:r>
              <a:rPr b="0" lang="ru-RU" sz="1400" spc="-60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реализации</a:t>
            </a:r>
            <a:r>
              <a:rPr b="0" lang="ru-RU" sz="1400" spc="-80" strike="noStrike">
                <a:latin typeface="Verdana"/>
              </a:rPr>
              <a:t> </a:t>
            </a:r>
            <a:r>
              <a:rPr b="0" lang="ru-RU" sz="1400" spc="-191" strike="noStrike">
                <a:latin typeface="Verdana"/>
              </a:rPr>
              <a:t>в</a:t>
            </a:r>
            <a:r>
              <a:rPr b="0" lang="ru-RU" sz="1400" spc="-55" strike="noStrike">
                <a:latin typeface="Verdana"/>
              </a:rPr>
              <a:t> </a:t>
            </a:r>
            <a:r>
              <a:rPr b="0" lang="ru-RU" sz="1400" spc="-12" strike="noStrike">
                <a:latin typeface="Verdana"/>
              </a:rPr>
              <a:t>образовательных </a:t>
            </a:r>
            <a:r>
              <a:rPr b="0" lang="ru-RU" sz="1400" spc="-46" strike="noStrike">
                <a:latin typeface="Verdana"/>
              </a:rPr>
              <a:t>организациях </a:t>
            </a:r>
            <a:r>
              <a:rPr b="0" lang="ru-RU" sz="1400" spc="-46" strike="noStrike">
                <a:latin typeface="Verdana"/>
                <a:hlinkClick r:id="rId3"/>
              </a:rPr>
              <a:t>https://rospsy.ru/</a:t>
            </a:r>
            <a:r>
              <a:rPr b="0" lang="ru-RU" sz="1400" spc="-35" strike="noStrike">
                <a:latin typeface="Verdana"/>
              </a:rPr>
              <a:t> </a:t>
            </a:r>
            <a:endParaRPr b="0" lang="ru-RU" sz="1400" spc="-1" strike="noStrike">
              <a:latin typeface="Arial"/>
            </a:endParaRPr>
          </a:p>
          <a:p>
            <a:pPr marL="12600" indent="-360">
              <a:lnSpc>
                <a:spcPct val="100000"/>
              </a:lnSpc>
              <a:spcBef>
                <a:spcPts val="666"/>
              </a:spcBef>
            </a:pPr>
            <a:endParaRPr b="0" lang="ru-RU" sz="1400" spc="-1" strike="noStrike">
              <a:latin typeface="Arial"/>
            </a:endParaRPr>
          </a:p>
          <a:p>
            <a:pPr marL="12600" indent="-360">
              <a:lnSpc>
                <a:spcPct val="100000"/>
              </a:lnSpc>
            </a:pPr>
            <a:r>
              <a:rPr b="1" lang="ru-RU" sz="2000" spc="-131" strike="noStrike">
                <a:latin typeface="Arial"/>
              </a:rPr>
              <a:t>ОБЩЕШКОЛЬНЫЕ</a:t>
            </a:r>
            <a:r>
              <a:rPr b="1" lang="ru-RU" sz="2000" spc="4" strike="noStrike">
                <a:latin typeface="Arial"/>
              </a:rPr>
              <a:t> </a:t>
            </a:r>
            <a:r>
              <a:rPr b="1" lang="ru-RU" sz="2000" spc="-165" strike="noStrike">
                <a:latin typeface="Arial"/>
              </a:rPr>
              <a:t>СОБЫТИЯ</a:t>
            </a:r>
            <a:endParaRPr b="0" lang="ru-RU" sz="2000" spc="-1" strike="noStrike">
              <a:latin typeface="Arial"/>
            </a:endParaRPr>
          </a:p>
          <a:p>
            <a:pPr marL="12600" indent="-360">
              <a:lnSpc>
                <a:spcPct val="113000"/>
              </a:lnSpc>
              <a:spcBef>
                <a:spcPts val="31"/>
              </a:spcBef>
            </a:pPr>
            <a:r>
              <a:rPr b="0" lang="ru-RU" sz="1800" spc="-131" strike="noStrike">
                <a:latin typeface="Verdana"/>
              </a:rPr>
              <a:t>«День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55" strike="noStrike">
                <a:latin typeface="Verdana"/>
              </a:rPr>
              <a:t>добра!»,</a:t>
            </a:r>
            <a:r>
              <a:rPr b="0" lang="ru-RU" sz="1800" spc="-100" strike="noStrike">
                <a:latin typeface="Verdana"/>
              </a:rPr>
              <a:t> </a:t>
            </a:r>
            <a:r>
              <a:rPr b="0" lang="ru-RU" sz="1800" spc="-131" strike="noStrike">
                <a:latin typeface="Verdana"/>
              </a:rPr>
              <a:t>«День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137" strike="noStrike">
                <a:latin typeface="Verdana"/>
              </a:rPr>
              <a:t>позитива!»,</a:t>
            </a:r>
            <a:r>
              <a:rPr b="0" lang="ru-RU" sz="1800" spc="-55" strike="noStrike">
                <a:latin typeface="Verdana"/>
              </a:rPr>
              <a:t> </a:t>
            </a:r>
            <a:r>
              <a:rPr b="0" lang="ru-RU" sz="1800" spc="-131" strike="noStrike">
                <a:latin typeface="Verdana"/>
              </a:rPr>
              <a:t>«День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106" strike="noStrike">
                <a:latin typeface="Verdana"/>
              </a:rPr>
              <a:t>близких</a:t>
            </a:r>
            <a:r>
              <a:rPr b="0" lang="ru-RU" sz="1800" spc="-66" strike="noStrike">
                <a:latin typeface="Verdana"/>
              </a:rPr>
              <a:t> </a:t>
            </a:r>
            <a:r>
              <a:rPr b="0" lang="ru-RU" sz="1800" spc="-120" strike="noStrike">
                <a:latin typeface="Verdana"/>
              </a:rPr>
              <a:t>людей!»,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131" strike="noStrike">
                <a:latin typeface="Verdana"/>
              </a:rPr>
              <a:t>«День</a:t>
            </a:r>
            <a:r>
              <a:rPr b="0" lang="ru-RU" sz="1800" spc="-75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креатива!», </a:t>
            </a:r>
            <a:r>
              <a:rPr b="0" lang="ru-RU" sz="1800" spc="94" strike="noStrike">
                <a:latin typeface="Verdana"/>
              </a:rPr>
              <a:t>форсайт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92" strike="noStrike">
                <a:latin typeface="Verdana"/>
              </a:rPr>
              <a:t>«Школа</a:t>
            </a:r>
            <a:r>
              <a:rPr b="0" lang="ru-RU" sz="1800" spc="-66" strike="noStrike">
                <a:latin typeface="Verdana"/>
              </a:rPr>
              <a:t> </a:t>
            </a:r>
            <a:r>
              <a:rPr b="0" lang="ru-RU" sz="1800" spc="-60" strike="noStrike">
                <a:latin typeface="Verdana"/>
              </a:rPr>
              <a:t>будущего»,</a:t>
            </a:r>
            <a:r>
              <a:rPr b="0" lang="ru-RU" sz="1800" spc="-52" strike="noStrike">
                <a:latin typeface="Verdana"/>
              </a:rPr>
              <a:t> хакатон</a:t>
            </a:r>
            <a:r>
              <a:rPr b="0" lang="ru-RU" sz="1800" spc="-86" strike="noStrike">
                <a:latin typeface="Verdana"/>
              </a:rPr>
              <a:t> </a:t>
            </a:r>
            <a:r>
              <a:rPr b="0" lang="ru-RU" sz="1800" spc="-26" strike="noStrike">
                <a:latin typeface="Verdana"/>
              </a:rPr>
              <a:t>«Цифровой</a:t>
            </a:r>
            <a:r>
              <a:rPr b="0" lang="ru-RU" sz="1800" spc="-52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след»,</a:t>
            </a:r>
            <a:r>
              <a:rPr b="0" lang="ru-RU" sz="1800" spc="-52" strike="noStrike">
                <a:latin typeface="Verdana"/>
              </a:rPr>
              <a:t> Дни</a:t>
            </a:r>
            <a:r>
              <a:rPr b="0" lang="ru-RU" sz="1800" spc="-80" strike="noStrike">
                <a:latin typeface="Verdana"/>
              </a:rPr>
              <a:t> </a:t>
            </a:r>
            <a:r>
              <a:rPr b="0" lang="ru-RU" sz="1800" spc="-1" strike="noStrike">
                <a:latin typeface="Verdana"/>
              </a:rPr>
              <a:t>цифровой</a:t>
            </a:r>
            <a:r>
              <a:rPr b="0" lang="ru-RU" sz="1800" spc="-46" strike="noStrike">
                <a:latin typeface="Verdana"/>
              </a:rPr>
              <a:t> </a:t>
            </a:r>
            <a:r>
              <a:rPr b="0" lang="ru-RU" sz="1800" spc="-86" strike="noStrike">
                <a:latin typeface="Verdana"/>
              </a:rPr>
              <a:t>культуры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22" name="object 6" descr=""/>
          <p:cNvPicPr/>
          <p:nvPr/>
        </p:nvPicPr>
        <p:blipFill>
          <a:blip r:embed="rId4"/>
          <a:stretch/>
        </p:blipFill>
        <p:spPr>
          <a:xfrm>
            <a:off x="6641640" y="1013400"/>
            <a:ext cx="5550120" cy="7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object 2" descr=""/>
          <p:cNvPicPr/>
          <p:nvPr/>
        </p:nvPicPr>
        <p:blipFill>
          <a:blip r:embed="rId1"/>
          <a:stretch/>
        </p:blipFill>
        <p:spPr>
          <a:xfrm>
            <a:off x="7813440" y="2477880"/>
            <a:ext cx="4377960" cy="792000"/>
          </a:xfrm>
          <a:prstGeom prst="rect">
            <a:avLst/>
          </a:prstGeom>
          <a:ln>
            <a:noFill/>
          </a:ln>
        </p:spPr>
      </p:pic>
      <p:pic>
        <p:nvPicPr>
          <p:cNvPr id="424" name="object 3" descr=""/>
          <p:cNvPicPr/>
          <p:nvPr/>
        </p:nvPicPr>
        <p:blipFill>
          <a:blip r:embed="rId2"/>
          <a:stretch/>
        </p:blipFill>
        <p:spPr>
          <a:xfrm>
            <a:off x="0" y="967680"/>
            <a:ext cx="5550120" cy="834840"/>
          </a:xfrm>
          <a:prstGeom prst="rect">
            <a:avLst/>
          </a:prstGeom>
          <a:ln>
            <a:noFill/>
          </a:ln>
        </p:spPr>
      </p:pic>
      <p:sp>
        <p:nvSpPr>
          <p:cNvPr id="425" name="TextShape 1"/>
          <p:cNvSpPr txBox="1"/>
          <p:nvPr/>
        </p:nvSpPr>
        <p:spPr>
          <a:xfrm>
            <a:off x="771840" y="990360"/>
            <a:ext cx="9668160" cy="220644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1" lang="ru-RU" sz="4800" spc="-1" strike="noStrike">
                <a:solidFill>
                  <a:srgbClr val="000000"/>
                </a:solidFill>
                <a:latin typeface="Verdana"/>
              </a:rPr>
              <a:t>РЕЗУЛЬТАТЫ</a:t>
            </a:r>
            <a:r>
              <a:rPr b="1" lang="ru-RU" sz="4800" spc="-35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ru-RU" sz="4800" spc="-12" strike="noStrike">
                <a:solidFill>
                  <a:srgbClr val="000000"/>
                </a:solidFill>
                <a:latin typeface="Verdana"/>
              </a:rPr>
              <a:t>СОЦИАЛЬНО- ПСИХОЛОГИЧЕСКОГО </a:t>
            </a:r>
            <a:r>
              <a:rPr b="1" lang="ru-RU" sz="4800" spc="-1" strike="noStrike">
                <a:solidFill>
                  <a:srgbClr val="000000"/>
                </a:solidFill>
                <a:latin typeface="Verdana"/>
              </a:rPr>
              <a:t>ТЕСТИРОВАНИЯ</a:t>
            </a:r>
            <a:r>
              <a:rPr b="1" lang="ru-RU" sz="4800" spc="-8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ru-RU" sz="4800" spc="-1" strike="noStrike">
                <a:solidFill>
                  <a:srgbClr val="000000"/>
                </a:solidFill>
                <a:latin typeface="Verdana"/>
              </a:rPr>
              <a:t>-</a:t>
            </a:r>
            <a:r>
              <a:rPr b="1" lang="ru-RU" sz="4800" spc="-10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ru-RU" sz="4800" spc="-21" strike="noStrike">
                <a:solidFill>
                  <a:srgbClr val="000000"/>
                </a:solidFill>
                <a:latin typeface="Verdana"/>
              </a:rPr>
              <a:t>2024</a:t>
            </a:r>
            <a:endParaRPr b="0" lang="ru-RU" sz="4800" spc="-1" strike="noStrike">
              <a:latin typeface="Calibri"/>
            </a:endParaRPr>
          </a:p>
        </p:txBody>
      </p:sp>
      <p:pic>
        <p:nvPicPr>
          <p:cNvPr id="426" name="object 5" descr=""/>
          <p:cNvPicPr/>
          <p:nvPr/>
        </p:nvPicPr>
        <p:blipFill>
          <a:blip r:embed="rId3"/>
          <a:stretch/>
        </p:blipFill>
        <p:spPr>
          <a:xfrm>
            <a:off x="1804320" y="5753160"/>
            <a:ext cx="10387080" cy="65160"/>
          </a:xfrm>
          <a:prstGeom prst="rect">
            <a:avLst/>
          </a:prstGeom>
          <a:ln>
            <a:noFill/>
          </a:ln>
        </p:spPr>
      </p:pic>
      <p:sp>
        <p:nvSpPr>
          <p:cNvPr id="427" name="CustomShape 2"/>
          <p:cNvSpPr/>
          <p:nvPr/>
        </p:nvSpPr>
        <p:spPr>
          <a:xfrm>
            <a:off x="3953880" y="5090760"/>
            <a:ext cx="451440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12" strike="noStrike">
                <a:latin typeface="Verdana"/>
              </a:rPr>
              <a:t>»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80880" y="228600"/>
            <a:ext cx="1158192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latin typeface="Times New Roman"/>
                <a:ea typeface="Times New Roman"/>
              </a:rPr>
              <a:t>Одним из преимуществ подхода, рекомендуемого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Минпросвещения России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при работе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ЕМ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СПТ,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является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создание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так называемого</a:t>
            </a:r>
            <a:r>
              <a:rPr b="0" lang="ru-RU" sz="2000" spc="352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«профиля»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обучающегося,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класса / группы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образовательной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организации.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«Профиль»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обучающегося,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класса / группы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строится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на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основании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анализа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результатов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тестирования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по каждому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показателю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и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позволяет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определить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особенности</a:t>
            </a:r>
            <a:r>
              <a:rPr b="0" lang="ru-RU" sz="2000" spc="-335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выраженности тех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или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иных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факторов,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демонстрирует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проблемные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блоки,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которые</a:t>
            </a:r>
            <a:r>
              <a:rPr b="0" lang="ru-RU" sz="2000" spc="347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нуждаются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в особом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внимании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специалистов,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а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также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обозначает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ресурсные</a:t>
            </a:r>
            <a:r>
              <a:rPr b="1" lang="ru-RU" sz="2000" spc="4" strike="noStrike"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latin typeface="Times New Roman"/>
                <a:ea typeface="Times New Roman"/>
              </a:rPr>
              <a:t>зоны</a:t>
            </a:r>
            <a:r>
              <a:rPr b="0" lang="ru-RU" sz="2000" spc="-1" strike="noStrike">
                <a:latin typeface="Times New Roman"/>
                <a:ea typeface="Times New Roman"/>
              </a:rPr>
              <a:t>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то есть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сильные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стороны,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за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счет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которых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можно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повысить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эффективность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профилактической, психолого-педагогической работы с целевой группой, выделить</a:t>
            </a:r>
            <a:r>
              <a:rPr b="0" lang="ru-RU" sz="2000" spc="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области</a:t>
            </a:r>
            <a:r>
              <a:rPr b="0" lang="ru-RU" sz="2000" spc="613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потенциального  </a:t>
            </a:r>
            <a:r>
              <a:rPr b="0" lang="ru-RU" sz="2000" spc="253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роста  </a:t>
            </a:r>
            <a:r>
              <a:rPr b="0" lang="ru-RU" sz="2000" spc="259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и  </a:t>
            </a:r>
            <a:r>
              <a:rPr b="0" lang="ru-RU" sz="2000" spc="284" strike="noStrike"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latin typeface="Times New Roman"/>
                <a:ea typeface="Times New Roman"/>
              </a:rPr>
              <a:t>развития.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29" name="Рисунок 11" descr=""/>
          <p:cNvPicPr/>
          <p:nvPr/>
        </p:nvPicPr>
        <p:blipFill>
          <a:blip r:embed="rId1"/>
          <a:stretch/>
        </p:blipFill>
        <p:spPr>
          <a:xfrm>
            <a:off x="914400" y="2783160"/>
            <a:ext cx="10667520" cy="40690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380880" y="228600"/>
            <a:ext cx="115819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latin typeface="Times New Roman"/>
                <a:ea typeface="Times New Roman"/>
              </a:rPr>
              <a:t>Показатель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КВЕРИПО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(квотиент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вероятности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рискового</a:t>
            </a:r>
            <a:r>
              <a:rPr b="0" lang="ru-RU" sz="1800" spc="352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поведения)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позволяет</a:t>
            </a:r>
            <a:r>
              <a:rPr b="0" lang="ru-RU" sz="1800" spc="168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оценить</a:t>
            </a:r>
            <a:r>
              <a:rPr b="0" lang="ru-RU" sz="1800" spc="162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степень</a:t>
            </a:r>
            <a:r>
              <a:rPr b="0" lang="ru-RU" sz="1800" spc="19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доминации</a:t>
            </a:r>
            <a:r>
              <a:rPr b="1" lang="ru-RU" sz="1800" spc="180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факторов</a:t>
            </a:r>
            <a:r>
              <a:rPr b="1" lang="ru-RU" sz="1800" spc="180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риска</a:t>
            </a:r>
            <a:r>
              <a:rPr b="1" lang="ru-RU" sz="1800" spc="182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над</a:t>
            </a:r>
            <a:r>
              <a:rPr b="1" lang="ru-RU" sz="1800" spc="180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факторами</a:t>
            </a:r>
            <a:r>
              <a:rPr b="1" lang="ru-RU" sz="1800" spc="180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защиты</a:t>
            </a:r>
            <a:r>
              <a:rPr b="1" lang="ru-RU" sz="1800" spc="-335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 сделать вывод об </a:t>
            </a:r>
            <a:r>
              <a:rPr b="1" lang="ru-RU" sz="1800" spc="-1" strike="noStrike">
                <a:latin typeface="Times New Roman"/>
                <a:ea typeface="Times New Roman"/>
              </a:rPr>
              <a:t>уязвимости личности </a:t>
            </a:r>
            <a:r>
              <a:rPr b="0" lang="ru-RU" sz="1800" spc="-1" strike="noStrike">
                <a:latin typeface="Times New Roman"/>
                <a:ea typeface="Times New Roman"/>
              </a:rPr>
              <a:t>обучающегося.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latin typeface="Times New Roman"/>
                <a:ea typeface="Times New Roman"/>
              </a:rPr>
              <a:t>Превышение пороговых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значений</a:t>
            </a:r>
            <a:r>
              <a:rPr b="0" lang="ru-RU" sz="1800" spc="29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показателя</a:t>
            </a:r>
            <a:r>
              <a:rPr b="0" lang="ru-RU" sz="1800" spc="38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КВЕРИПО</a:t>
            </a:r>
            <a:r>
              <a:rPr b="0" lang="ru-RU" sz="1800" spc="29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свидетельствует</a:t>
            </a:r>
            <a:r>
              <a:rPr b="0" lang="ru-RU" sz="1800" spc="32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</a:t>
            </a:r>
            <a:r>
              <a:rPr b="0" lang="ru-RU" sz="1800" spc="58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слабости</a:t>
            </a:r>
            <a:r>
              <a:rPr b="1" lang="ru-RU" sz="1800" spc="29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факторов</a:t>
            </a:r>
            <a:r>
              <a:rPr b="1" lang="ru-RU" sz="1800" spc="32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защиты перед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давлением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факторов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риска</a:t>
            </a:r>
            <a:r>
              <a:rPr b="0" lang="ru-RU" sz="1800" spc="-1" strike="noStrike">
                <a:latin typeface="Times New Roman"/>
                <a:ea typeface="Times New Roman"/>
              </a:rPr>
              <a:t>.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latin typeface="Times New Roman"/>
                <a:ea typeface="Times New Roman"/>
              </a:rPr>
              <a:t>Тем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не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менее,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у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ряда</a:t>
            </a:r>
            <a:r>
              <a:rPr b="0" lang="ru-RU" sz="1800" spc="352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обучающихся,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относящихся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к группам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с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высокой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высочайшей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вероятностью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проявления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рискового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(в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том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числе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аддиктивного)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поведения,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показатель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КВЕРИПО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может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оставаться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нормативных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пределах,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что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свидетельствует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наличии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влияния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внешних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обстоятельств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и/или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подкрепляющих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факторов.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latin typeface="Times New Roman"/>
                <a:ea typeface="Times New Roman"/>
              </a:rPr>
              <a:t>Данная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информация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может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быть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использована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для формирования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индивидуальных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программ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профилактики     и     психолого-педагогического     сопровождения     обучающихся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с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высокой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высочайшей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вероятностью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проявления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рискового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(в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том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числе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аддиктивного)</a:t>
            </a:r>
            <a:r>
              <a:rPr b="0" lang="ru-RU" sz="1800" spc="-7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поведения.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31" name="Рисунок 2" descr=""/>
          <p:cNvPicPr/>
          <p:nvPr/>
        </p:nvPicPr>
        <p:blipFill>
          <a:blip r:embed="rId1"/>
          <a:stretch/>
        </p:blipFill>
        <p:spPr>
          <a:xfrm>
            <a:off x="380160" y="3090960"/>
            <a:ext cx="5409720" cy="36144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32" name="Рисунок 5" descr=""/>
          <p:cNvPicPr/>
          <p:nvPr/>
        </p:nvPicPr>
        <p:blipFill>
          <a:blip r:embed="rId2"/>
          <a:stretch/>
        </p:blipFill>
        <p:spPr>
          <a:xfrm>
            <a:off x="6781680" y="2811600"/>
            <a:ext cx="5028840" cy="38937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Рисунок 3" descr=""/>
          <p:cNvPicPr/>
          <p:nvPr/>
        </p:nvPicPr>
        <p:blipFill>
          <a:blip r:embed="rId1"/>
          <a:stretch/>
        </p:blipFill>
        <p:spPr>
          <a:xfrm>
            <a:off x="76320" y="152280"/>
            <a:ext cx="12039120" cy="638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76320" y="152280"/>
            <a:ext cx="12039120" cy="70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</a:pPr>
            <a:r>
              <a:rPr b="1" lang="ru-RU" sz="2000" spc="-1" strike="noStrike">
                <a:latin typeface="Times New Roman"/>
                <a:ea typeface="Times New Roman"/>
              </a:rPr>
              <a:t>Работа с обучающимися группы высочайшей вероятности возникновения рискового поведения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1800" spc="-1" strike="noStrike">
                <a:latin typeface="Times New Roman"/>
                <a:ea typeface="Times New Roman"/>
              </a:rPr>
              <a:t>рекомендуется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оказать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индивидуальную</a:t>
            </a:r>
            <a:r>
              <a:rPr b="0" lang="ru-RU" sz="1800" spc="-7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психолого-педагогическую</a:t>
            </a:r>
            <a:r>
              <a:rPr b="0" lang="ru-RU" sz="1800" spc="4" strike="noStrike"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latin typeface="Times New Roman"/>
                <a:ea typeface="Times New Roman"/>
              </a:rPr>
              <a:t>помощь.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800" spc="-1" strike="noStrike">
                <a:latin typeface="Times New Roman"/>
                <a:ea typeface="Times New Roman"/>
              </a:rPr>
              <a:t> </a:t>
            </a:r>
            <a:r>
              <a:rPr b="1" lang="ru-RU" sz="1800" spc="-1" strike="noStrike">
                <a:latin typeface="Times New Roman"/>
                <a:ea typeface="Times New Roman"/>
              </a:rPr>
              <a:t>Шаг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latin typeface="Times New Roman"/>
                <a:ea typeface="Times New Roman"/>
              </a:rPr>
              <a:t>1.</a:t>
            </a:r>
            <a:r>
              <a:rPr b="1" lang="ru-RU" sz="1800" spc="4" strike="noStrike"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Провести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дополнительную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углубленную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диагностику,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определить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реальную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степень риска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. С целью минимизации временных ресурсов можно использовать дополнительные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возможности платформы «АРМБОС». «Опросник суицидального риска» в модификации Т.Н.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Разуваевой,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позволяет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выявить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группу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риска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на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основании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сочетания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таких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факторов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как: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демонстративность, аффективность, уникальность, несостоятельность, социальный пессимизм,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слом культурных барьеров, максимализм, временная перспектива. Важным показателем является</a:t>
            </a:r>
            <a:r>
              <a:rPr b="0" lang="ru-RU" sz="1800" spc="-28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степень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выраженности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антисуицидального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фактора.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«Опросник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детской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депрессивности»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М.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Ковач,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позволяет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выявить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степень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выраженности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шкалы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депрессивности.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Опросник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уровня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агрессивности Басса-Перри «ВРАQ - 24», позволяет определить общий уровень агрессивности на</a:t>
            </a:r>
            <a:r>
              <a:rPr b="0" lang="ru-RU" sz="1800" spc="-28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основе</a:t>
            </a:r>
            <a:r>
              <a:rPr b="0" lang="ru-RU" sz="1800" spc="-15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сочетания</a:t>
            </a:r>
            <a:r>
              <a:rPr b="0" lang="ru-RU" sz="1800" spc="-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таких качеств</a:t>
            </a:r>
            <a:r>
              <a:rPr b="0" lang="ru-RU" sz="1800" spc="-12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как физическая</a:t>
            </a:r>
            <a:r>
              <a:rPr b="0" lang="ru-RU" sz="1800" spc="-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агрессия,</a:t>
            </a:r>
            <a:r>
              <a:rPr b="0" lang="ru-RU" sz="1800" spc="-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враждебность, гнев.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Шаг 2.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 случае,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если хотя бы по одной из методик ребенок относится к группе риска,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необходимо</a:t>
            </a:r>
            <a:r>
              <a:rPr b="1" lang="ru-RU" sz="1800" spc="2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инициировать</a:t>
            </a:r>
            <a:r>
              <a:rPr b="1" lang="ru-RU" sz="1800" spc="32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индивидуальную</a:t>
            </a:r>
            <a:r>
              <a:rPr b="1" lang="ru-RU" sz="1800" spc="32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консультацию</a:t>
            </a:r>
            <a:r>
              <a:rPr b="1" lang="ru-RU" sz="1800" spc="32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для</a:t>
            </a:r>
            <a:r>
              <a:rPr b="1" lang="ru-RU" sz="1800" spc="18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родителей/обучающегося</a:t>
            </a:r>
            <a:r>
              <a:rPr b="1" lang="ru-RU" sz="1800" spc="69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старше 15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лет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–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результат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–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мотивировать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на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совместную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дальнейшую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работу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повышению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психологической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устойчивости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минимизации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факторов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риска,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получить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согласие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на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психолого-педагогическое</a:t>
            </a:r>
            <a:r>
              <a:rPr b="0" lang="ru-RU" sz="1800" spc="-12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сопровождение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(если оно</a:t>
            </a:r>
            <a:r>
              <a:rPr b="0" lang="ru-RU" sz="1800" spc="-15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не</a:t>
            </a:r>
            <a:r>
              <a:rPr b="0" lang="ru-RU" sz="1800" spc="-12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было раньше</a:t>
            </a:r>
            <a:r>
              <a:rPr b="0" lang="ru-RU" sz="1800" spc="-7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подписано).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Шаг</a:t>
            </a:r>
            <a:r>
              <a:rPr b="1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3.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Спроектировать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программу/план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индивидуального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психолого-педагогического</a:t>
            </a:r>
            <a:r>
              <a:rPr b="1" lang="ru-RU" sz="1800" spc="-287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pc="-1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сопровождения</a:t>
            </a:r>
            <a:r>
              <a:rPr b="1" lang="ru-RU" sz="1800" spc="4" strike="noStrike" u="sng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обучающегося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(примерная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форма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приложении).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случае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подтверждения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реального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риска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индивидуальный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план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психолого-педагогического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сопровождения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обучающегося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обсуждается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утверждается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на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заседании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психолого-педагогического</a:t>
            </a:r>
            <a:r>
              <a:rPr b="0" lang="ru-RU" sz="1800" spc="4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консилиума.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5790960" cy="6857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36" name="Рисунок 5" descr=""/>
          <p:cNvPicPr/>
          <p:nvPr/>
        </p:nvPicPr>
        <p:blipFill>
          <a:blip r:embed="rId2"/>
          <a:stretch/>
        </p:blipFill>
        <p:spPr>
          <a:xfrm>
            <a:off x="6400800" y="87120"/>
            <a:ext cx="5562360" cy="67687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object 2" descr=""/>
          <p:cNvPicPr/>
          <p:nvPr/>
        </p:nvPicPr>
        <p:blipFill>
          <a:blip r:embed="rId1"/>
          <a:stretch/>
        </p:blipFill>
        <p:spPr>
          <a:xfrm>
            <a:off x="4641120" y="0"/>
            <a:ext cx="3358800" cy="6857640"/>
          </a:xfrm>
          <a:prstGeom prst="rect">
            <a:avLst/>
          </a:prstGeom>
          <a:ln>
            <a:noFill/>
          </a:ln>
        </p:spPr>
      </p:pic>
      <p:sp>
        <p:nvSpPr>
          <p:cNvPr id="438" name="TextShape 1"/>
          <p:cNvSpPr txBox="1"/>
          <p:nvPr/>
        </p:nvSpPr>
        <p:spPr>
          <a:xfrm>
            <a:off x="1351800" y="603360"/>
            <a:ext cx="397980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УВИДЕТЬ</a:t>
            </a:r>
            <a:r>
              <a:rPr b="1" lang="ru-RU" sz="2800" spc="-55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252525"/>
                </a:solidFill>
                <a:latin typeface="Calibri"/>
              </a:rPr>
              <a:t>СИЛЬНЫЕ </a:t>
            </a: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СТОРОНЫ</a:t>
            </a:r>
            <a:r>
              <a:rPr b="1" lang="ru-RU" sz="2800" spc="-120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252525"/>
                </a:solidFill>
                <a:latin typeface="Calibri"/>
              </a:rPr>
              <a:t>ЛИЧНОСТИ</a:t>
            </a:r>
            <a:endParaRPr b="0" lang="ru-RU" sz="2800" spc="-1" strike="noStrike">
              <a:latin typeface="Calibri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285200" y="1456920"/>
            <a:ext cx="4712040" cy="49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78840">
              <a:lnSpc>
                <a:spcPct val="100000"/>
              </a:lnSpc>
              <a:spcBef>
                <a:spcPts val="96"/>
              </a:spcBef>
            </a:pPr>
            <a:r>
              <a:rPr b="0" lang="ru-RU" sz="2800" spc="-12" strike="noStrike">
                <a:solidFill>
                  <a:srgbClr val="faca06"/>
                </a:solidFill>
                <a:latin typeface="Calibri"/>
              </a:rPr>
              <a:t>«</a:t>
            </a:r>
            <a:r>
              <a:rPr b="1" lang="ru-RU" sz="2800" spc="-12" strike="noStrike">
                <a:solidFill>
                  <a:srgbClr val="faca06"/>
                </a:solidFill>
                <a:latin typeface="Calibri"/>
              </a:rPr>
              <a:t>ПОЗИТИВНЫЕ</a:t>
            </a:r>
            <a:r>
              <a:rPr b="1" lang="ru-RU" sz="2800" spc="-72" strike="noStrike">
                <a:solidFill>
                  <a:srgbClr val="faca06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faca06"/>
                </a:solidFill>
                <a:latin typeface="Calibri"/>
              </a:rPr>
              <a:t>РЕСУРСЫ</a:t>
            </a:r>
            <a:r>
              <a:rPr b="0" lang="ru-RU" sz="2800" spc="-12" strike="noStrike">
                <a:solidFill>
                  <a:srgbClr val="faca06"/>
                </a:solidFill>
                <a:latin typeface="Calibri"/>
              </a:rPr>
              <a:t>»</a:t>
            </a:r>
            <a:endParaRPr b="0" lang="ru-RU" sz="2800" spc="-1" strike="noStrike">
              <a:latin typeface="Arial"/>
            </a:endParaRPr>
          </a:p>
          <a:p>
            <a:pPr marL="78840">
              <a:lnSpc>
                <a:spcPct val="100000"/>
              </a:lnSpc>
              <a:spcBef>
                <a:spcPts val="1454"/>
              </a:spcBef>
            </a:pPr>
            <a:endParaRPr b="0" lang="ru-RU" sz="2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800" spc="-1" strike="noStrike">
                <a:solidFill>
                  <a:srgbClr val="008505"/>
                </a:solidFill>
                <a:latin typeface="Calibri"/>
              </a:rPr>
              <a:t>ПРОВЕРИТЬ</a:t>
            </a:r>
            <a:r>
              <a:rPr b="1" lang="ru-RU" sz="2800" spc="-72" strike="noStrike">
                <a:solidFill>
                  <a:srgbClr val="00850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008505"/>
                </a:solidFill>
                <a:latin typeface="Calibri"/>
              </a:rPr>
              <a:t>УРОВЕНЬ ПСИХОЛОГИЧЕСКОЙ УСТОЙЧИВОСТИ</a:t>
            </a:r>
            <a:endParaRPr b="0" lang="ru-RU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36"/>
              </a:spcBef>
            </a:pPr>
            <a:endParaRPr b="0" lang="ru-RU" sz="2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ПОНЯТЬ</a:t>
            </a:r>
            <a:r>
              <a:rPr b="1" lang="ru-RU" sz="2800" spc="-106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ВОЗМОЖНЫЕ</a:t>
            </a:r>
            <a:r>
              <a:rPr b="1" lang="ru-RU" sz="2800" spc="-106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252525"/>
                </a:solidFill>
                <a:latin typeface="Calibri"/>
              </a:rPr>
              <a:t>РИСКИ,</a:t>
            </a:r>
            <a:endParaRPr b="0" lang="ru-RU" sz="2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800" spc="-1" strike="noStrike">
                <a:solidFill>
                  <a:srgbClr val="ff700a"/>
                </a:solidFill>
                <a:latin typeface="Calibri"/>
              </a:rPr>
              <a:t>которые</a:t>
            </a:r>
            <a:r>
              <a:rPr b="1" lang="ru-RU" sz="2800" spc="-106" strike="noStrike">
                <a:solidFill>
                  <a:srgbClr val="ff700a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ff700a"/>
                </a:solidFill>
                <a:latin typeface="Calibri"/>
              </a:rPr>
              <a:t>могут</a:t>
            </a:r>
            <a:r>
              <a:rPr b="1" lang="ru-RU" sz="2800" spc="-106" strike="noStrike">
                <a:solidFill>
                  <a:srgbClr val="ff700a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ff700a"/>
                </a:solidFill>
                <a:latin typeface="Calibri"/>
              </a:rPr>
              <a:t>помешать</a:t>
            </a:r>
            <a:r>
              <a:rPr b="1" lang="ru-RU" sz="2800" spc="-72" strike="noStrike">
                <a:solidFill>
                  <a:srgbClr val="ff700a"/>
                </a:solidFill>
                <a:latin typeface="Calibri"/>
              </a:rPr>
              <a:t> </a:t>
            </a:r>
            <a:r>
              <a:rPr b="1" lang="ru-RU" sz="2800" spc="-52" strike="noStrike">
                <a:solidFill>
                  <a:srgbClr val="252525"/>
                </a:solidFill>
                <a:latin typeface="Calibri"/>
              </a:rPr>
              <a:t>в </a:t>
            </a: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сложных</a:t>
            </a:r>
            <a:r>
              <a:rPr b="1" lang="ru-RU" sz="2800" spc="-86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252525"/>
                </a:solidFill>
                <a:latin typeface="Calibri"/>
              </a:rPr>
              <a:t>обстоятельствах </a:t>
            </a:r>
            <a:r>
              <a:rPr b="1" lang="ru-RU" sz="2800" spc="-1" strike="noStrike">
                <a:solidFill>
                  <a:srgbClr val="252525"/>
                </a:solidFill>
                <a:latin typeface="Calibri"/>
              </a:rPr>
              <a:t>действовать</a:t>
            </a:r>
            <a:r>
              <a:rPr b="1" lang="ru-RU" sz="2800" spc="-145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252525"/>
                </a:solidFill>
                <a:latin typeface="Calibri"/>
              </a:rPr>
              <a:t>эффективно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440" name="Group 3"/>
          <p:cNvGrpSpPr/>
          <p:nvPr/>
        </p:nvGrpSpPr>
        <p:grpSpPr>
          <a:xfrm>
            <a:off x="8113680" y="1364040"/>
            <a:ext cx="3645000" cy="1732680"/>
            <a:chOff x="8113680" y="1364040"/>
            <a:chExt cx="3645000" cy="1732680"/>
          </a:xfrm>
        </p:grpSpPr>
        <p:sp>
          <p:nvSpPr>
            <p:cNvPr id="441" name="CustomShape 4"/>
            <p:cNvSpPr/>
            <p:nvPr/>
          </p:nvSpPr>
          <p:spPr>
            <a:xfrm>
              <a:off x="8113680" y="1364040"/>
              <a:ext cx="3645000" cy="1732680"/>
            </a:xfrm>
            <a:custGeom>
              <a:avLst/>
              <a:gdLst/>
              <a:ahLst/>
              <a:rect l="l" t="t" r="r" b="b"/>
              <a:pathLst>
                <a:path w="3645534" h="1732914">
                  <a:moveTo>
                    <a:pt x="3356610" y="0"/>
                  </a:moveTo>
                  <a:lnTo>
                    <a:pt x="288798" y="0"/>
                  </a:lnTo>
                  <a:lnTo>
                    <a:pt x="241953" y="3779"/>
                  </a:lnTo>
                  <a:lnTo>
                    <a:pt x="197515" y="14723"/>
                  </a:lnTo>
                  <a:lnTo>
                    <a:pt x="156078" y="32235"/>
                  </a:lnTo>
                  <a:lnTo>
                    <a:pt x="118237" y="55721"/>
                  </a:lnTo>
                  <a:lnTo>
                    <a:pt x="84586" y="84586"/>
                  </a:lnTo>
                  <a:lnTo>
                    <a:pt x="55721" y="118237"/>
                  </a:lnTo>
                  <a:lnTo>
                    <a:pt x="32235" y="156078"/>
                  </a:lnTo>
                  <a:lnTo>
                    <a:pt x="14723" y="197515"/>
                  </a:lnTo>
                  <a:lnTo>
                    <a:pt x="3779" y="241953"/>
                  </a:lnTo>
                  <a:lnTo>
                    <a:pt x="0" y="288798"/>
                  </a:lnTo>
                  <a:lnTo>
                    <a:pt x="0" y="1443977"/>
                  </a:lnTo>
                  <a:lnTo>
                    <a:pt x="3779" y="1490822"/>
                  </a:lnTo>
                  <a:lnTo>
                    <a:pt x="14723" y="1535261"/>
                  </a:lnTo>
                  <a:lnTo>
                    <a:pt x="32235" y="1576699"/>
                  </a:lnTo>
                  <a:lnTo>
                    <a:pt x="55721" y="1614542"/>
                  </a:lnTo>
                  <a:lnTo>
                    <a:pt x="84586" y="1648194"/>
                  </a:lnTo>
                  <a:lnTo>
                    <a:pt x="118237" y="1677062"/>
                  </a:lnTo>
                  <a:lnTo>
                    <a:pt x="156078" y="1700550"/>
                  </a:lnTo>
                  <a:lnTo>
                    <a:pt x="197515" y="1718063"/>
                  </a:lnTo>
                  <a:lnTo>
                    <a:pt x="241953" y="1729007"/>
                  </a:lnTo>
                  <a:lnTo>
                    <a:pt x="288798" y="1732788"/>
                  </a:lnTo>
                  <a:lnTo>
                    <a:pt x="3356610" y="1732788"/>
                  </a:lnTo>
                  <a:lnTo>
                    <a:pt x="3403454" y="1729007"/>
                  </a:lnTo>
                  <a:lnTo>
                    <a:pt x="3447892" y="1718063"/>
                  </a:lnTo>
                  <a:lnTo>
                    <a:pt x="3489329" y="1700550"/>
                  </a:lnTo>
                  <a:lnTo>
                    <a:pt x="3527170" y="1677062"/>
                  </a:lnTo>
                  <a:lnTo>
                    <a:pt x="3560821" y="1648194"/>
                  </a:lnTo>
                  <a:lnTo>
                    <a:pt x="3589686" y="1614542"/>
                  </a:lnTo>
                  <a:lnTo>
                    <a:pt x="3613172" y="1576699"/>
                  </a:lnTo>
                  <a:lnTo>
                    <a:pt x="3630684" y="1535261"/>
                  </a:lnTo>
                  <a:lnTo>
                    <a:pt x="3641628" y="1490822"/>
                  </a:lnTo>
                  <a:lnTo>
                    <a:pt x="3645408" y="1443977"/>
                  </a:lnTo>
                  <a:lnTo>
                    <a:pt x="3645408" y="288798"/>
                  </a:lnTo>
                  <a:lnTo>
                    <a:pt x="3641628" y="241953"/>
                  </a:lnTo>
                  <a:lnTo>
                    <a:pt x="3630684" y="197515"/>
                  </a:lnTo>
                  <a:lnTo>
                    <a:pt x="3613172" y="156078"/>
                  </a:lnTo>
                  <a:lnTo>
                    <a:pt x="3589686" y="118237"/>
                  </a:lnTo>
                  <a:lnTo>
                    <a:pt x="3560821" y="84586"/>
                  </a:lnTo>
                  <a:lnTo>
                    <a:pt x="3527170" y="55721"/>
                  </a:lnTo>
                  <a:lnTo>
                    <a:pt x="3489329" y="32235"/>
                  </a:lnTo>
                  <a:lnTo>
                    <a:pt x="3447892" y="14723"/>
                  </a:lnTo>
                  <a:lnTo>
                    <a:pt x="3403454" y="3779"/>
                  </a:lnTo>
                  <a:lnTo>
                    <a:pt x="335661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5"/>
            <p:cNvSpPr/>
            <p:nvPr/>
          </p:nvSpPr>
          <p:spPr>
            <a:xfrm>
              <a:off x="8113680" y="1364040"/>
              <a:ext cx="3645000" cy="1732680"/>
            </a:xfrm>
            <a:custGeom>
              <a:avLst/>
              <a:gdLst/>
              <a:ahLst/>
              <a:rect l="l" t="t" r="r" b="b"/>
              <a:pathLst>
                <a:path w="3645534" h="1732914">
                  <a:moveTo>
                    <a:pt x="0" y="288798"/>
                  </a:moveTo>
                  <a:lnTo>
                    <a:pt x="3779" y="241953"/>
                  </a:lnTo>
                  <a:lnTo>
                    <a:pt x="14723" y="197515"/>
                  </a:lnTo>
                  <a:lnTo>
                    <a:pt x="32235" y="156078"/>
                  </a:lnTo>
                  <a:lnTo>
                    <a:pt x="55721" y="118237"/>
                  </a:lnTo>
                  <a:lnTo>
                    <a:pt x="84586" y="84586"/>
                  </a:lnTo>
                  <a:lnTo>
                    <a:pt x="118237" y="55721"/>
                  </a:lnTo>
                  <a:lnTo>
                    <a:pt x="156078" y="32235"/>
                  </a:lnTo>
                  <a:lnTo>
                    <a:pt x="197515" y="14723"/>
                  </a:lnTo>
                  <a:lnTo>
                    <a:pt x="241953" y="3779"/>
                  </a:lnTo>
                  <a:lnTo>
                    <a:pt x="288798" y="0"/>
                  </a:lnTo>
                  <a:lnTo>
                    <a:pt x="3356610" y="0"/>
                  </a:lnTo>
                  <a:lnTo>
                    <a:pt x="3403454" y="3779"/>
                  </a:lnTo>
                  <a:lnTo>
                    <a:pt x="3447892" y="14723"/>
                  </a:lnTo>
                  <a:lnTo>
                    <a:pt x="3489329" y="32235"/>
                  </a:lnTo>
                  <a:lnTo>
                    <a:pt x="3527170" y="55721"/>
                  </a:lnTo>
                  <a:lnTo>
                    <a:pt x="3560821" y="84586"/>
                  </a:lnTo>
                  <a:lnTo>
                    <a:pt x="3589686" y="118237"/>
                  </a:lnTo>
                  <a:lnTo>
                    <a:pt x="3613172" y="156078"/>
                  </a:lnTo>
                  <a:lnTo>
                    <a:pt x="3630684" y="197515"/>
                  </a:lnTo>
                  <a:lnTo>
                    <a:pt x="3641628" y="241953"/>
                  </a:lnTo>
                  <a:lnTo>
                    <a:pt x="3645408" y="288798"/>
                  </a:lnTo>
                  <a:lnTo>
                    <a:pt x="3645408" y="1443977"/>
                  </a:lnTo>
                  <a:lnTo>
                    <a:pt x="3641628" y="1490822"/>
                  </a:lnTo>
                  <a:lnTo>
                    <a:pt x="3630684" y="1535261"/>
                  </a:lnTo>
                  <a:lnTo>
                    <a:pt x="3613172" y="1576699"/>
                  </a:lnTo>
                  <a:lnTo>
                    <a:pt x="3589686" y="1614542"/>
                  </a:lnTo>
                  <a:lnTo>
                    <a:pt x="3560821" y="1648194"/>
                  </a:lnTo>
                  <a:lnTo>
                    <a:pt x="3527170" y="1677062"/>
                  </a:lnTo>
                  <a:lnTo>
                    <a:pt x="3489329" y="1700550"/>
                  </a:lnTo>
                  <a:lnTo>
                    <a:pt x="3447892" y="1718063"/>
                  </a:lnTo>
                  <a:lnTo>
                    <a:pt x="3403454" y="1729007"/>
                  </a:lnTo>
                  <a:lnTo>
                    <a:pt x="3356610" y="1732788"/>
                  </a:lnTo>
                  <a:lnTo>
                    <a:pt x="288798" y="1732788"/>
                  </a:lnTo>
                  <a:lnTo>
                    <a:pt x="241953" y="1729007"/>
                  </a:lnTo>
                  <a:lnTo>
                    <a:pt x="197515" y="1718063"/>
                  </a:lnTo>
                  <a:lnTo>
                    <a:pt x="156078" y="1700550"/>
                  </a:lnTo>
                  <a:lnTo>
                    <a:pt x="118237" y="1677062"/>
                  </a:lnTo>
                  <a:lnTo>
                    <a:pt x="84586" y="1648194"/>
                  </a:lnTo>
                  <a:lnTo>
                    <a:pt x="55721" y="1614542"/>
                  </a:lnTo>
                  <a:lnTo>
                    <a:pt x="32235" y="1576699"/>
                  </a:lnTo>
                  <a:lnTo>
                    <a:pt x="14723" y="1535261"/>
                  </a:lnTo>
                  <a:lnTo>
                    <a:pt x="3779" y="1490822"/>
                  </a:lnTo>
                  <a:lnTo>
                    <a:pt x="0" y="1443977"/>
                  </a:lnTo>
                  <a:lnTo>
                    <a:pt x="0" y="288798"/>
                  </a:lnTo>
                  <a:close/>
                </a:path>
              </a:pathLst>
            </a:custGeom>
            <a:noFill/>
            <a:ln w="1224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3" name="CustomShape 6"/>
          <p:cNvSpPr/>
          <p:nvPr/>
        </p:nvSpPr>
        <p:spPr>
          <a:xfrm>
            <a:off x="8360640" y="1671480"/>
            <a:ext cx="3151800" cy="10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329040">
              <a:lnSpc>
                <a:spcPct val="100000"/>
              </a:lnSpc>
              <a:spcBef>
                <a:spcPts val="96"/>
              </a:spcBef>
            </a:pPr>
            <a:r>
              <a:rPr b="1" lang="ru-RU" sz="3400" spc="-55" strike="noStrike">
                <a:solidFill>
                  <a:srgbClr val="252525"/>
                </a:solidFill>
                <a:latin typeface="Calibri"/>
              </a:rPr>
              <a:t>ДВИГАТЬСЯ</a:t>
            </a:r>
            <a:r>
              <a:rPr b="1" lang="ru-RU" sz="3400" spc="-126" strike="noStrike">
                <a:solidFill>
                  <a:srgbClr val="252525"/>
                </a:solidFill>
                <a:latin typeface="Calibri"/>
              </a:rPr>
              <a:t> </a:t>
            </a:r>
            <a:r>
              <a:rPr b="1" lang="ru-RU" sz="3400" spc="-52" strike="noStrike">
                <a:solidFill>
                  <a:srgbClr val="252525"/>
                </a:solidFill>
                <a:latin typeface="Calibri"/>
              </a:rPr>
              <a:t>В </a:t>
            </a:r>
            <a:r>
              <a:rPr b="1" lang="ru-RU" sz="3400" spc="-32" strike="noStrike">
                <a:solidFill>
                  <a:srgbClr val="252525"/>
                </a:solidFill>
                <a:latin typeface="Calibri"/>
              </a:rPr>
              <a:t>САМОРАЗВИТИИ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444" name="object 9" descr=""/>
          <p:cNvPicPr/>
          <p:nvPr/>
        </p:nvPicPr>
        <p:blipFill>
          <a:blip r:embed="rId2"/>
          <a:stretch/>
        </p:blipFill>
        <p:spPr>
          <a:xfrm>
            <a:off x="307800" y="813600"/>
            <a:ext cx="793800" cy="902160"/>
          </a:xfrm>
          <a:prstGeom prst="rect">
            <a:avLst/>
          </a:prstGeom>
          <a:ln>
            <a:noFill/>
          </a:ln>
        </p:spPr>
      </p:pic>
      <p:pic>
        <p:nvPicPr>
          <p:cNvPr id="445" name="object 10" descr=""/>
          <p:cNvPicPr/>
          <p:nvPr/>
        </p:nvPicPr>
        <p:blipFill>
          <a:blip r:embed="rId3"/>
          <a:stretch/>
        </p:blipFill>
        <p:spPr>
          <a:xfrm>
            <a:off x="307800" y="2764440"/>
            <a:ext cx="694800" cy="663480"/>
          </a:xfrm>
          <a:prstGeom prst="rect">
            <a:avLst/>
          </a:prstGeom>
          <a:ln>
            <a:noFill/>
          </a:ln>
        </p:spPr>
      </p:pic>
      <p:pic>
        <p:nvPicPr>
          <p:cNvPr id="446" name="object 11" descr=""/>
          <p:cNvPicPr/>
          <p:nvPr/>
        </p:nvPicPr>
        <p:blipFill>
          <a:blip r:embed="rId4"/>
          <a:stretch/>
        </p:blipFill>
        <p:spPr>
          <a:xfrm>
            <a:off x="313920" y="4555080"/>
            <a:ext cx="673200" cy="671760"/>
          </a:xfrm>
          <a:prstGeom prst="rect">
            <a:avLst/>
          </a:prstGeom>
          <a:ln>
            <a:noFill/>
          </a:ln>
        </p:spPr>
      </p:pic>
      <p:pic>
        <p:nvPicPr>
          <p:cNvPr id="447" name="object 12" descr=""/>
          <p:cNvPicPr/>
          <p:nvPr/>
        </p:nvPicPr>
        <p:blipFill>
          <a:blip r:embed="rId5"/>
          <a:stretch/>
        </p:blipFill>
        <p:spPr>
          <a:xfrm>
            <a:off x="8566560" y="3691080"/>
            <a:ext cx="3039840" cy="265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"/>
          <p:cNvGrpSpPr/>
          <p:nvPr/>
        </p:nvGrpSpPr>
        <p:grpSpPr>
          <a:xfrm>
            <a:off x="7439040" y="3045960"/>
            <a:ext cx="4570200" cy="718560"/>
            <a:chOff x="7439040" y="3045960"/>
            <a:chExt cx="4570200" cy="718560"/>
          </a:xfrm>
        </p:grpSpPr>
        <p:sp>
          <p:nvSpPr>
            <p:cNvPr id="211" name="CustomShape 2"/>
            <p:cNvSpPr/>
            <p:nvPr/>
          </p:nvSpPr>
          <p:spPr>
            <a:xfrm>
              <a:off x="7439040" y="3045960"/>
              <a:ext cx="4570200" cy="718560"/>
            </a:xfrm>
            <a:custGeom>
              <a:avLst/>
              <a:gdLst/>
              <a:ahLst/>
              <a:rect l="l" t="t" r="r" b="b"/>
              <a:pathLst>
                <a:path w="4570730" h="718820">
                  <a:moveTo>
                    <a:pt x="4211320" y="0"/>
                  </a:moveTo>
                  <a:lnTo>
                    <a:pt x="359409" y="0"/>
                  </a:lnTo>
                  <a:lnTo>
                    <a:pt x="310639" y="3280"/>
                  </a:lnTo>
                  <a:lnTo>
                    <a:pt x="263863" y="12838"/>
                  </a:lnTo>
                  <a:lnTo>
                    <a:pt x="219509" y="28243"/>
                  </a:lnTo>
                  <a:lnTo>
                    <a:pt x="178006" y="49069"/>
                  </a:lnTo>
                  <a:lnTo>
                    <a:pt x="139783" y="74886"/>
                  </a:lnTo>
                  <a:lnTo>
                    <a:pt x="105267" y="105267"/>
                  </a:lnTo>
                  <a:lnTo>
                    <a:pt x="74886" y="139783"/>
                  </a:lnTo>
                  <a:lnTo>
                    <a:pt x="49069" y="178006"/>
                  </a:lnTo>
                  <a:lnTo>
                    <a:pt x="28243" y="219509"/>
                  </a:lnTo>
                  <a:lnTo>
                    <a:pt x="12838" y="263863"/>
                  </a:lnTo>
                  <a:lnTo>
                    <a:pt x="3280" y="310639"/>
                  </a:lnTo>
                  <a:lnTo>
                    <a:pt x="0" y="359409"/>
                  </a:lnTo>
                  <a:lnTo>
                    <a:pt x="3280" y="408180"/>
                  </a:lnTo>
                  <a:lnTo>
                    <a:pt x="12838" y="454956"/>
                  </a:lnTo>
                  <a:lnTo>
                    <a:pt x="28243" y="499310"/>
                  </a:lnTo>
                  <a:lnTo>
                    <a:pt x="49069" y="540813"/>
                  </a:lnTo>
                  <a:lnTo>
                    <a:pt x="74886" y="579036"/>
                  </a:lnTo>
                  <a:lnTo>
                    <a:pt x="105267" y="613552"/>
                  </a:lnTo>
                  <a:lnTo>
                    <a:pt x="139783" y="643933"/>
                  </a:lnTo>
                  <a:lnTo>
                    <a:pt x="178006" y="669750"/>
                  </a:lnTo>
                  <a:lnTo>
                    <a:pt x="219509" y="690576"/>
                  </a:lnTo>
                  <a:lnTo>
                    <a:pt x="263863" y="705981"/>
                  </a:lnTo>
                  <a:lnTo>
                    <a:pt x="310639" y="715539"/>
                  </a:lnTo>
                  <a:lnTo>
                    <a:pt x="359409" y="718819"/>
                  </a:lnTo>
                  <a:lnTo>
                    <a:pt x="4211320" y="718819"/>
                  </a:lnTo>
                  <a:lnTo>
                    <a:pt x="4260090" y="715539"/>
                  </a:lnTo>
                  <a:lnTo>
                    <a:pt x="4306866" y="705981"/>
                  </a:lnTo>
                  <a:lnTo>
                    <a:pt x="4351220" y="690576"/>
                  </a:lnTo>
                  <a:lnTo>
                    <a:pt x="4392723" y="669750"/>
                  </a:lnTo>
                  <a:lnTo>
                    <a:pt x="4430946" y="643933"/>
                  </a:lnTo>
                  <a:lnTo>
                    <a:pt x="4465462" y="613552"/>
                  </a:lnTo>
                  <a:lnTo>
                    <a:pt x="4495843" y="579036"/>
                  </a:lnTo>
                  <a:lnTo>
                    <a:pt x="4521660" y="540813"/>
                  </a:lnTo>
                  <a:lnTo>
                    <a:pt x="4542486" y="499310"/>
                  </a:lnTo>
                  <a:lnTo>
                    <a:pt x="4557891" y="454956"/>
                  </a:lnTo>
                  <a:lnTo>
                    <a:pt x="4567449" y="408180"/>
                  </a:lnTo>
                  <a:lnTo>
                    <a:pt x="4570730" y="359409"/>
                  </a:lnTo>
                  <a:lnTo>
                    <a:pt x="4567449" y="310639"/>
                  </a:lnTo>
                  <a:lnTo>
                    <a:pt x="4557891" y="263863"/>
                  </a:lnTo>
                  <a:lnTo>
                    <a:pt x="4542486" y="219509"/>
                  </a:lnTo>
                  <a:lnTo>
                    <a:pt x="4521660" y="178006"/>
                  </a:lnTo>
                  <a:lnTo>
                    <a:pt x="4495843" y="139783"/>
                  </a:lnTo>
                  <a:lnTo>
                    <a:pt x="4465462" y="105267"/>
                  </a:lnTo>
                  <a:lnTo>
                    <a:pt x="4430946" y="74886"/>
                  </a:lnTo>
                  <a:lnTo>
                    <a:pt x="4392723" y="49069"/>
                  </a:lnTo>
                  <a:lnTo>
                    <a:pt x="4351220" y="28243"/>
                  </a:lnTo>
                  <a:lnTo>
                    <a:pt x="4306866" y="12838"/>
                  </a:lnTo>
                  <a:lnTo>
                    <a:pt x="4260090" y="3280"/>
                  </a:lnTo>
                  <a:lnTo>
                    <a:pt x="4211320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3"/>
            <p:cNvSpPr/>
            <p:nvPr/>
          </p:nvSpPr>
          <p:spPr>
            <a:xfrm>
              <a:off x="7439040" y="3045960"/>
              <a:ext cx="4570200" cy="718560"/>
            </a:xfrm>
            <a:custGeom>
              <a:avLst/>
              <a:gdLst/>
              <a:ahLst/>
              <a:rect l="l" t="t" r="r" b="b"/>
              <a:pathLst>
                <a:path w="4570730" h="718820">
                  <a:moveTo>
                    <a:pt x="0" y="359409"/>
                  </a:moveTo>
                  <a:lnTo>
                    <a:pt x="3280" y="310639"/>
                  </a:lnTo>
                  <a:lnTo>
                    <a:pt x="12838" y="263863"/>
                  </a:lnTo>
                  <a:lnTo>
                    <a:pt x="28243" y="219509"/>
                  </a:lnTo>
                  <a:lnTo>
                    <a:pt x="49069" y="178006"/>
                  </a:lnTo>
                  <a:lnTo>
                    <a:pt x="74886" y="139783"/>
                  </a:lnTo>
                  <a:lnTo>
                    <a:pt x="105267" y="105267"/>
                  </a:lnTo>
                  <a:lnTo>
                    <a:pt x="139783" y="74886"/>
                  </a:lnTo>
                  <a:lnTo>
                    <a:pt x="178006" y="49069"/>
                  </a:lnTo>
                  <a:lnTo>
                    <a:pt x="219509" y="28243"/>
                  </a:lnTo>
                  <a:lnTo>
                    <a:pt x="263863" y="12838"/>
                  </a:lnTo>
                  <a:lnTo>
                    <a:pt x="310639" y="3280"/>
                  </a:lnTo>
                  <a:lnTo>
                    <a:pt x="359409" y="0"/>
                  </a:lnTo>
                  <a:lnTo>
                    <a:pt x="4211320" y="0"/>
                  </a:lnTo>
                  <a:lnTo>
                    <a:pt x="4260090" y="3280"/>
                  </a:lnTo>
                  <a:lnTo>
                    <a:pt x="4306866" y="12838"/>
                  </a:lnTo>
                  <a:lnTo>
                    <a:pt x="4351220" y="28243"/>
                  </a:lnTo>
                  <a:lnTo>
                    <a:pt x="4392723" y="49069"/>
                  </a:lnTo>
                  <a:lnTo>
                    <a:pt x="4430946" y="74886"/>
                  </a:lnTo>
                  <a:lnTo>
                    <a:pt x="4465462" y="105267"/>
                  </a:lnTo>
                  <a:lnTo>
                    <a:pt x="4495843" y="139783"/>
                  </a:lnTo>
                  <a:lnTo>
                    <a:pt x="4521660" y="178006"/>
                  </a:lnTo>
                  <a:lnTo>
                    <a:pt x="4542486" y="219509"/>
                  </a:lnTo>
                  <a:lnTo>
                    <a:pt x="4557891" y="263863"/>
                  </a:lnTo>
                  <a:lnTo>
                    <a:pt x="4567449" y="310639"/>
                  </a:lnTo>
                  <a:lnTo>
                    <a:pt x="4570730" y="359409"/>
                  </a:lnTo>
                  <a:lnTo>
                    <a:pt x="4567449" y="408180"/>
                  </a:lnTo>
                  <a:lnTo>
                    <a:pt x="4557891" y="454956"/>
                  </a:lnTo>
                  <a:lnTo>
                    <a:pt x="4542486" y="499310"/>
                  </a:lnTo>
                  <a:lnTo>
                    <a:pt x="4521660" y="540813"/>
                  </a:lnTo>
                  <a:lnTo>
                    <a:pt x="4495843" y="579036"/>
                  </a:lnTo>
                  <a:lnTo>
                    <a:pt x="4465462" y="613552"/>
                  </a:lnTo>
                  <a:lnTo>
                    <a:pt x="4430946" y="643933"/>
                  </a:lnTo>
                  <a:lnTo>
                    <a:pt x="4392723" y="669750"/>
                  </a:lnTo>
                  <a:lnTo>
                    <a:pt x="4351220" y="690576"/>
                  </a:lnTo>
                  <a:lnTo>
                    <a:pt x="4306866" y="705981"/>
                  </a:lnTo>
                  <a:lnTo>
                    <a:pt x="4260090" y="715539"/>
                  </a:lnTo>
                  <a:lnTo>
                    <a:pt x="4211320" y="718819"/>
                  </a:lnTo>
                  <a:lnTo>
                    <a:pt x="359409" y="718819"/>
                  </a:lnTo>
                  <a:lnTo>
                    <a:pt x="310639" y="715539"/>
                  </a:lnTo>
                  <a:lnTo>
                    <a:pt x="263863" y="705981"/>
                  </a:lnTo>
                  <a:lnTo>
                    <a:pt x="219509" y="690576"/>
                  </a:lnTo>
                  <a:lnTo>
                    <a:pt x="178006" y="669750"/>
                  </a:lnTo>
                  <a:lnTo>
                    <a:pt x="139783" y="643933"/>
                  </a:lnTo>
                  <a:lnTo>
                    <a:pt x="105267" y="613552"/>
                  </a:lnTo>
                  <a:lnTo>
                    <a:pt x="74886" y="579036"/>
                  </a:lnTo>
                  <a:lnTo>
                    <a:pt x="49069" y="540813"/>
                  </a:lnTo>
                  <a:lnTo>
                    <a:pt x="28243" y="499310"/>
                  </a:lnTo>
                  <a:lnTo>
                    <a:pt x="12838" y="454956"/>
                  </a:lnTo>
                  <a:lnTo>
                    <a:pt x="3280" y="408180"/>
                  </a:lnTo>
                  <a:lnTo>
                    <a:pt x="0" y="359409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3" name="Group 4"/>
          <p:cNvGrpSpPr/>
          <p:nvPr/>
        </p:nvGrpSpPr>
        <p:grpSpPr>
          <a:xfrm>
            <a:off x="7394400" y="1176120"/>
            <a:ext cx="4571640" cy="971280"/>
            <a:chOff x="7394400" y="1176120"/>
            <a:chExt cx="4571640" cy="971280"/>
          </a:xfrm>
        </p:grpSpPr>
        <p:sp>
          <p:nvSpPr>
            <p:cNvPr id="214" name="CustomShape 5"/>
            <p:cNvSpPr/>
            <p:nvPr/>
          </p:nvSpPr>
          <p:spPr>
            <a:xfrm>
              <a:off x="7394400" y="1397520"/>
              <a:ext cx="4571640" cy="539280"/>
            </a:xfrm>
            <a:custGeom>
              <a:avLst/>
              <a:gdLst/>
              <a:ahLst/>
              <a:rect l="l" t="t" r="r" b="b"/>
              <a:pathLst>
                <a:path w="4572000" h="539750">
                  <a:moveTo>
                    <a:pt x="4302125" y="0"/>
                  </a:moveTo>
                  <a:lnTo>
                    <a:pt x="269875" y="0"/>
                  </a:lnTo>
                  <a:lnTo>
                    <a:pt x="221351" y="4346"/>
                  </a:lnTo>
                  <a:lnTo>
                    <a:pt x="175686" y="16878"/>
                  </a:lnTo>
                  <a:lnTo>
                    <a:pt x="133641" y="36834"/>
                  </a:lnTo>
                  <a:lnTo>
                    <a:pt x="95977" y="63454"/>
                  </a:lnTo>
                  <a:lnTo>
                    <a:pt x="63454" y="95977"/>
                  </a:lnTo>
                  <a:lnTo>
                    <a:pt x="36834" y="133641"/>
                  </a:lnTo>
                  <a:lnTo>
                    <a:pt x="16878" y="175686"/>
                  </a:lnTo>
                  <a:lnTo>
                    <a:pt x="4346" y="221351"/>
                  </a:lnTo>
                  <a:lnTo>
                    <a:pt x="0" y="269875"/>
                  </a:lnTo>
                  <a:lnTo>
                    <a:pt x="4346" y="318398"/>
                  </a:lnTo>
                  <a:lnTo>
                    <a:pt x="16878" y="364063"/>
                  </a:lnTo>
                  <a:lnTo>
                    <a:pt x="36834" y="406108"/>
                  </a:lnTo>
                  <a:lnTo>
                    <a:pt x="63454" y="443772"/>
                  </a:lnTo>
                  <a:lnTo>
                    <a:pt x="95977" y="476295"/>
                  </a:lnTo>
                  <a:lnTo>
                    <a:pt x="133641" y="502915"/>
                  </a:lnTo>
                  <a:lnTo>
                    <a:pt x="175686" y="522871"/>
                  </a:lnTo>
                  <a:lnTo>
                    <a:pt x="221351" y="535403"/>
                  </a:lnTo>
                  <a:lnTo>
                    <a:pt x="269875" y="539750"/>
                  </a:lnTo>
                  <a:lnTo>
                    <a:pt x="4302125" y="539750"/>
                  </a:lnTo>
                  <a:lnTo>
                    <a:pt x="4350648" y="535403"/>
                  </a:lnTo>
                  <a:lnTo>
                    <a:pt x="4396313" y="522871"/>
                  </a:lnTo>
                  <a:lnTo>
                    <a:pt x="4438358" y="502915"/>
                  </a:lnTo>
                  <a:lnTo>
                    <a:pt x="4476022" y="476295"/>
                  </a:lnTo>
                  <a:lnTo>
                    <a:pt x="4508545" y="443772"/>
                  </a:lnTo>
                  <a:lnTo>
                    <a:pt x="4535165" y="406108"/>
                  </a:lnTo>
                  <a:lnTo>
                    <a:pt x="4555121" y="364063"/>
                  </a:lnTo>
                  <a:lnTo>
                    <a:pt x="4567653" y="318398"/>
                  </a:lnTo>
                  <a:lnTo>
                    <a:pt x="4572000" y="269875"/>
                  </a:lnTo>
                  <a:lnTo>
                    <a:pt x="4567653" y="221351"/>
                  </a:lnTo>
                  <a:lnTo>
                    <a:pt x="4555121" y="175686"/>
                  </a:lnTo>
                  <a:lnTo>
                    <a:pt x="4535165" y="133641"/>
                  </a:lnTo>
                  <a:lnTo>
                    <a:pt x="4508545" y="95977"/>
                  </a:lnTo>
                  <a:lnTo>
                    <a:pt x="4476022" y="63454"/>
                  </a:lnTo>
                  <a:lnTo>
                    <a:pt x="4438358" y="36834"/>
                  </a:lnTo>
                  <a:lnTo>
                    <a:pt x="4396313" y="16878"/>
                  </a:lnTo>
                  <a:lnTo>
                    <a:pt x="4350648" y="4346"/>
                  </a:lnTo>
                  <a:lnTo>
                    <a:pt x="4302125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6"/>
            <p:cNvSpPr/>
            <p:nvPr/>
          </p:nvSpPr>
          <p:spPr>
            <a:xfrm>
              <a:off x="7394400" y="1397520"/>
              <a:ext cx="4571640" cy="539280"/>
            </a:xfrm>
            <a:custGeom>
              <a:avLst/>
              <a:gdLst/>
              <a:ahLst/>
              <a:rect l="l" t="t" r="r" b="b"/>
              <a:pathLst>
                <a:path w="4572000" h="539750">
                  <a:moveTo>
                    <a:pt x="0" y="269875"/>
                  </a:moveTo>
                  <a:lnTo>
                    <a:pt x="4346" y="221351"/>
                  </a:lnTo>
                  <a:lnTo>
                    <a:pt x="16878" y="175686"/>
                  </a:lnTo>
                  <a:lnTo>
                    <a:pt x="36834" y="133641"/>
                  </a:lnTo>
                  <a:lnTo>
                    <a:pt x="63454" y="95977"/>
                  </a:lnTo>
                  <a:lnTo>
                    <a:pt x="95977" y="63454"/>
                  </a:lnTo>
                  <a:lnTo>
                    <a:pt x="133641" y="36834"/>
                  </a:lnTo>
                  <a:lnTo>
                    <a:pt x="175686" y="16878"/>
                  </a:lnTo>
                  <a:lnTo>
                    <a:pt x="221351" y="4346"/>
                  </a:lnTo>
                  <a:lnTo>
                    <a:pt x="269875" y="0"/>
                  </a:lnTo>
                  <a:lnTo>
                    <a:pt x="4302125" y="0"/>
                  </a:lnTo>
                  <a:lnTo>
                    <a:pt x="4350648" y="4346"/>
                  </a:lnTo>
                  <a:lnTo>
                    <a:pt x="4396313" y="16878"/>
                  </a:lnTo>
                  <a:lnTo>
                    <a:pt x="4438358" y="36834"/>
                  </a:lnTo>
                  <a:lnTo>
                    <a:pt x="4476022" y="63454"/>
                  </a:lnTo>
                  <a:lnTo>
                    <a:pt x="4508545" y="95977"/>
                  </a:lnTo>
                  <a:lnTo>
                    <a:pt x="4535165" y="133641"/>
                  </a:lnTo>
                  <a:lnTo>
                    <a:pt x="4555121" y="175686"/>
                  </a:lnTo>
                  <a:lnTo>
                    <a:pt x="4567653" y="221351"/>
                  </a:lnTo>
                  <a:lnTo>
                    <a:pt x="4572000" y="269875"/>
                  </a:lnTo>
                  <a:lnTo>
                    <a:pt x="4567653" y="318398"/>
                  </a:lnTo>
                  <a:lnTo>
                    <a:pt x="4555121" y="364063"/>
                  </a:lnTo>
                  <a:lnTo>
                    <a:pt x="4535165" y="406108"/>
                  </a:lnTo>
                  <a:lnTo>
                    <a:pt x="4508545" y="443772"/>
                  </a:lnTo>
                  <a:lnTo>
                    <a:pt x="4476022" y="476295"/>
                  </a:lnTo>
                  <a:lnTo>
                    <a:pt x="4438358" y="502915"/>
                  </a:lnTo>
                  <a:lnTo>
                    <a:pt x="4396313" y="522871"/>
                  </a:lnTo>
                  <a:lnTo>
                    <a:pt x="4350648" y="535403"/>
                  </a:lnTo>
                  <a:lnTo>
                    <a:pt x="4302125" y="539750"/>
                  </a:lnTo>
                  <a:lnTo>
                    <a:pt x="269875" y="539750"/>
                  </a:lnTo>
                  <a:lnTo>
                    <a:pt x="221351" y="535403"/>
                  </a:lnTo>
                  <a:lnTo>
                    <a:pt x="175686" y="522871"/>
                  </a:lnTo>
                  <a:lnTo>
                    <a:pt x="133641" y="502915"/>
                  </a:lnTo>
                  <a:lnTo>
                    <a:pt x="95977" y="476295"/>
                  </a:lnTo>
                  <a:lnTo>
                    <a:pt x="63454" y="443772"/>
                  </a:lnTo>
                  <a:lnTo>
                    <a:pt x="36834" y="406108"/>
                  </a:lnTo>
                  <a:lnTo>
                    <a:pt x="16878" y="364063"/>
                  </a:lnTo>
                  <a:lnTo>
                    <a:pt x="4346" y="318398"/>
                  </a:lnTo>
                  <a:lnTo>
                    <a:pt x="0" y="269875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7"/>
            <p:cNvSpPr/>
            <p:nvPr/>
          </p:nvSpPr>
          <p:spPr>
            <a:xfrm>
              <a:off x="7744320" y="1176120"/>
              <a:ext cx="971280" cy="971280"/>
            </a:xfrm>
            <a:custGeom>
              <a:avLst/>
              <a:gdLst/>
              <a:ah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8"/>
            <p:cNvSpPr/>
            <p:nvPr/>
          </p:nvSpPr>
          <p:spPr>
            <a:xfrm>
              <a:off x="7744320" y="1176120"/>
              <a:ext cx="971280" cy="971280"/>
            </a:xfrm>
            <a:custGeom>
              <a:avLst/>
              <a:gdLst/>
              <a:ahLst/>
              <a:rect l="l" t="t" r="r" b="b"/>
              <a:pathLst>
                <a:path w="971550" h="971550">
                  <a:moveTo>
                    <a:pt x="0" y="485775"/>
                  </a:moveTo>
                  <a:lnTo>
                    <a:pt x="2224" y="439001"/>
                  </a:lnTo>
                  <a:lnTo>
                    <a:pt x="8761" y="393483"/>
                  </a:lnTo>
                  <a:lnTo>
                    <a:pt x="19407" y="349425"/>
                  </a:lnTo>
                  <a:lnTo>
                    <a:pt x="33959" y="307030"/>
                  </a:lnTo>
                  <a:lnTo>
                    <a:pt x="52212" y="266503"/>
                  </a:lnTo>
                  <a:lnTo>
                    <a:pt x="73962" y="228046"/>
                  </a:lnTo>
                  <a:lnTo>
                    <a:pt x="99006" y="191864"/>
                  </a:lnTo>
                  <a:lnTo>
                    <a:pt x="127141" y="158161"/>
                  </a:lnTo>
                  <a:lnTo>
                    <a:pt x="158161" y="127141"/>
                  </a:lnTo>
                  <a:lnTo>
                    <a:pt x="191864" y="99006"/>
                  </a:lnTo>
                  <a:lnTo>
                    <a:pt x="228046" y="73962"/>
                  </a:lnTo>
                  <a:lnTo>
                    <a:pt x="266503" y="52212"/>
                  </a:lnTo>
                  <a:lnTo>
                    <a:pt x="307030" y="33959"/>
                  </a:lnTo>
                  <a:lnTo>
                    <a:pt x="349425" y="19407"/>
                  </a:lnTo>
                  <a:lnTo>
                    <a:pt x="393483" y="8761"/>
                  </a:lnTo>
                  <a:lnTo>
                    <a:pt x="439001" y="2224"/>
                  </a:lnTo>
                  <a:lnTo>
                    <a:pt x="485775" y="0"/>
                  </a:lnTo>
                  <a:lnTo>
                    <a:pt x="532548" y="2224"/>
                  </a:lnTo>
                  <a:lnTo>
                    <a:pt x="578066" y="8761"/>
                  </a:lnTo>
                  <a:lnTo>
                    <a:pt x="622124" y="19407"/>
                  </a:lnTo>
                  <a:lnTo>
                    <a:pt x="664519" y="33959"/>
                  </a:lnTo>
                  <a:lnTo>
                    <a:pt x="705046" y="52212"/>
                  </a:lnTo>
                  <a:lnTo>
                    <a:pt x="743503" y="73962"/>
                  </a:lnTo>
                  <a:lnTo>
                    <a:pt x="779685" y="99006"/>
                  </a:lnTo>
                  <a:lnTo>
                    <a:pt x="813388" y="127141"/>
                  </a:lnTo>
                  <a:lnTo>
                    <a:pt x="844408" y="158161"/>
                  </a:lnTo>
                  <a:lnTo>
                    <a:pt x="872543" y="191864"/>
                  </a:lnTo>
                  <a:lnTo>
                    <a:pt x="897587" y="228046"/>
                  </a:lnTo>
                  <a:lnTo>
                    <a:pt x="919337" y="266503"/>
                  </a:lnTo>
                  <a:lnTo>
                    <a:pt x="937590" y="307030"/>
                  </a:lnTo>
                  <a:lnTo>
                    <a:pt x="952142" y="349425"/>
                  </a:lnTo>
                  <a:lnTo>
                    <a:pt x="962788" y="393483"/>
                  </a:lnTo>
                  <a:lnTo>
                    <a:pt x="969325" y="439001"/>
                  </a:lnTo>
                  <a:lnTo>
                    <a:pt x="971550" y="485775"/>
                  </a:lnTo>
                  <a:lnTo>
                    <a:pt x="969325" y="532548"/>
                  </a:lnTo>
                  <a:lnTo>
                    <a:pt x="962788" y="578066"/>
                  </a:lnTo>
                  <a:lnTo>
                    <a:pt x="952142" y="622124"/>
                  </a:lnTo>
                  <a:lnTo>
                    <a:pt x="937590" y="664519"/>
                  </a:lnTo>
                  <a:lnTo>
                    <a:pt x="919337" y="705046"/>
                  </a:lnTo>
                  <a:lnTo>
                    <a:pt x="897587" y="743503"/>
                  </a:lnTo>
                  <a:lnTo>
                    <a:pt x="872543" y="779685"/>
                  </a:lnTo>
                  <a:lnTo>
                    <a:pt x="844408" y="813388"/>
                  </a:lnTo>
                  <a:lnTo>
                    <a:pt x="813388" y="844408"/>
                  </a:lnTo>
                  <a:lnTo>
                    <a:pt x="779685" y="872543"/>
                  </a:lnTo>
                  <a:lnTo>
                    <a:pt x="743503" y="897587"/>
                  </a:lnTo>
                  <a:lnTo>
                    <a:pt x="705046" y="919337"/>
                  </a:lnTo>
                  <a:lnTo>
                    <a:pt x="664519" y="937590"/>
                  </a:lnTo>
                  <a:lnTo>
                    <a:pt x="622124" y="952142"/>
                  </a:lnTo>
                  <a:lnTo>
                    <a:pt x="578066" y="962788"/>
                  </a:lnTo>
                  <a:lnTo>
                    <a:pt x="532548" y="969325"/>
                  </a:lnTo>
                  <a:lnTo>
                    <a:pt x="485775" y="971550"/>
                  </a:lnTo>
                  <a:lnTo>
                    <a:pt x="439001" y="969325"/>
                  </a:lnTo>
                  <a:lnTo>
                    <a:pt x="393483" y="962788"/>
                  </a:lnTo>
                  <a:lnTo>
                    <a:pt x="349425" y="952142"/>
                  </a:lnTo>
                  <a:lnTo>
                    <a:pt x="307030" y="937590"/>
                  </a:lnTo>
                  <a:lnTo>
                    <a:pt x="266503" y="919337"/>
                  </a:lnTo>
                  <a:lnTo>
                    <a:pt x="228046" y="897587"/>
                  </a:lnTo>
                  <a:lnTo>
                    <a:pt x="191864" y="872543"/>
                  </a:lnTo>
                  <a:lnTo>
                    <a:pt x="158161" y="844408"/>
                  </a:lnTo>
                  <a:lnTo>
                    <a:pt x="127141" y="813388"/>
                  </a:lnTo>
                  <a:lnTo>
                    <a:pt x="99006" y="779685"/>
                  </a:lnTo>
                  <a:lnTo>
                    <a:pt x="73962" y="743503"/>
                  </a:lnTo>
                  <a:lnTo>
                    <a:pt x="52212" y="705046"/>
                  </a:lnTo>
                  <a:lnTo>
                    <a:pt x="33959" y="664519"/>
                  </a:lnTo>
                  <a:lnTo>
                    <a:pt x="19407" y="622124"/>
                  </a:lnTo>
                  <a:lnTo>
                    <a:pt x="8761" y="578066"/>
                  </a:lnTo>
                  <a:lnTo>
                    <a:pt x="2224" y="532548"/>
                  </a:lnTo>
                  <a:lnTo>
                    <a:pt x="0" y="485775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" name="CustomShape 9"/>
          <p:cNvSpPr/>
          <p:nvPr/>
        </p:nvSpPr>
        <p:spPr>
          <a:xfrm>
            <a:off x="8948880" y="1508760"/>
            <a:ext cx="26920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43" strike="noStrike">
                <a:solidFill>
                  <a:srgbClr val="1f3863"/>
                </a:solidFill>
                <a:latin typeface="Arial"/>
              </a:rPr>
              <a:t>15.09.2024</a:t>
            </a:r>
            <a:r>
              <a:rPr b="1" lang="ru-RU" sz="1800" spc="-80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49" strike="noStrike">
                <a:solidFill>
                  <a:srgbClr val="1f3863"/>
                </a:solidFill>
                <a:latin typeface="Arial"/>
              </a:rPr>
              <a:t>–</a:t>
            </a:r>
            <a:r>
              <a:rPr b="1" lang="ru-RU" sz="1800" spc="-52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43" strike="noStrike">
                <a:solidFill>
                  <a:srgbClr val="1f3863"/>
                </a:solidFill>
                <a:latin typeface="Arial"/>
              </a:rPr>
              <a:t>16.10.2024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19" name="Group 10"/>
          <p:cNvGrpSpPr/>
          <p:nvPr/>
        </p:nvGrpSpPr>
        <p:grpSpPr>
          <a:xfrm>
            <a:off x="7391880" y="295920"/>
            <a:ext cx="4570200" cy="1684800"/>
            <a:chOff x="7391880" y="295920"/>
            <a:chExt cx="4570200" cy="1684800"/>
          </a:xfrm>
        </p:grpSpPr>
        <p:pic>
          <p:nvPicPr>
            <p:cNvPr id="220" name="object 12" descr=""/>
            <p:cNvPicPr/>
            <p:nvPr/>
          </p:nvPicPr>
          <p:blipFill>
            <a:blip r:embed="rId1"/>
            <a:stretch/>
          </p:blipFill>
          <p:spPr>
            <a:xfrm>
              <a:off x="7933680" y="1346040"/>
              <a:ext cx="634680" cy="63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1" name="CustomShape 11"/>
            <p:cNvSpPr/>
            <p:nvPr/>
          </p:nvSpPr>
          <p:spPr>
            <a:xfrm>
              <a:off x="7391880" y="53280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4300855" y="0"/>
                  </a:moveTo>
                  <a:lnTo>
                    <a:pt x="269875" y="0"/>
                  </a:lnTo>
                  <a:lnTo>
                    <a:pt x="221351" y="4346"/>
                  </a:lnTo>
                  <a:lnTo>
                    <a:pt x="175686" y="16878"/>
                  </a:lnTo>
                  <a:lnTo>
                    <a:pt x="133641" y="36834"/>
                  </a:lnTo>
                  <a:lnTo>
                    <a:pt x="95977" y="63454"/>
                  </a:lnTo>
                  <a:lnTo>
                    <a:pt x="63454" y="95977"/>
                  </a:lnTo>
                  <a:lnTo>
                    <a:pt x="36834" y="133641"/>
                  </a:lnTo>
                  <a:lnTo>
                    <a:pt x="16878" y="175686"/>
                  </a:lnTo>
                  <a:lnTo>
                    <a:pt x="4346" y="221351"/>
                  </a:lnTo>
                  <a:lnTo>
                    <a:pt x="0" y="269875"/>
                  </a:lnTo>
                  <a:lnTo>
                    <a:pt x="4346" y="318398"/>
                  </a:lnTo>
                  <a:lnTo>
                    <a:pt x="16878" y="364063"/>
                  </a:lnTo>
                  <a:lnTo>
                    <a:pt x="36834" y="406108"/>
                  </a:lnTo>
                  <a:lnTo>
                    <a:pt x="63454" y="443772"/>
                  </a:lnTo>
                  <a:lnTo>
                    <a:pt x="95977" y="476295"/>
                  </a:lnTo>
                  <a:lnTo>
                    <a:pt x="133641" y="502915"/>
                  </a:lnTo>
                  <a:lnTo>
                    <a:pt x="175686" y="522871"/>
                  </a:lnTo>
                  <a:lnTo>
                    <a:pt x="221351" y="535403"/>
                  </a:lnTo>
                  <a:lnTo>
                    <a:pt x="269875" y="539750"/>
                  </a:lnTo>
                  <a:lnTo>
                    <a:pt x="4300855" y="539750"/>
                  </a:lnTo>
                  <a:lnTo>
                    <a:pt x="4349378" y="535403"/>
                  </a:lnTo>
                  <a:lnTo>
                    <a:pt x="4395043" y="522871"/>
                  </a:lnTo>
                  <a:lnTo>
                    <a:pt x="4437088" y="502915"/>
                  </a:lnTo>
                  <a:lnTo>
                    <a:pt x="4474752" y="476295"/>
                  </a:lnTo>
                  <a:lnTo>
                    <a:pt x="4507275" y="443772"/>
                  </a:lnTo>
                  <a:lnTo>
                    <a:pt x="4533895" y="406108"/>
                  </a:lnTo>
                  <a:lnTo>
                    <a:pt x="4553851" y="364063"/>
                  </a:lnTo>
                  <a:lnTo>
                    <a:pt x="4566383" y="318398"/>
                  </a:lnTo>
                  <a:lnTo>
                    <a:pt x="4570730" y="269875"/>
                  </a:lnTo>
                  <a:lnTo>
                    <a:pt x="4566383" y="221351"/>
                  </a:lnTo>
                  <a:lnTo>
                    <a:pt x="4553851" y="175686"/>
                  </a:lnTo>
                  <a:lnTo>
                    <a:pt x="4533895" y="133641"/>
                  </a:lnTo>
                  <a:lnTo>
                    <a:pt x="4507275" y="95977"/>
                  </a:lnTo>
                  <a:lnTo>
                    <a:pt x="4474752" y="63454"/>
                  </a:lnTo>
                  <a:lnTo>
                    <a:pt x="4437088" y="36834"/>
                  </a:lnTo>
                  <a:lnTo>
                    <a:pt x="4395043" y="16878"/>
                  </a:lnTo>
                  <a:lnTo>
                    <a:pt x="4349378" y="4346"/>
                  </a:lnTo>
                  <a:lnTo>
                    <a:pt x="4300855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2"/>
            <p:cNvSpPr/>
            <p:nvPr/>
          </p:nvSpPr>
          <p:spPr>
            <a:xfrm>
              <a:off x="7391880" y="53280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0" y="269875"/>
                  </a:moveTo>
                  <a:lnTo>
                    <a:pt x="4346" y="221351"/>
                  </a:lnTo>
                  <a:lnTo>
                    <a:pt x="16878" y="175686"/>
                  </a:lnTo>
                  <a:lnTo>
                    <a:pt x="36834" y="133641"/>
                  </a:lnTo>
                  <a:lnTo>
                    <a:pt x="63454" y="95977"/>
                  </a:lnTo>
                  <a:lnTo>
                    <a:pt x="95977" y="63454"/>
                  </a:lnTo>
                  <a:lnTo>
                    <a:pt x="133641" y="36834"/>
                  </a:lnTo>
                  <a:lnTo>
                    <a:pt x="175686" y="16878"/>
                  </a:lnTo>
                  <a:lnTo>
                    <a:pt x="221351" y="4346"/>
                  </a:lnTo>
                  <a:lnTo>
                    <a:pt x="269875" y="0"/>
                  </a:lnTo>
                  <a:lnTo>
                    <a:pt x="4300855" y="0"/>
                  </a:lnTo>
                  <a:lnTo>
                    <a:pt x="4349378" y="4346"/>
                  </a:lnTo>
                  <a:lnTo>
                    <a:pt x="4395043" y="16878"/>
                  </a:lnTo>
                  <a:lnTo>
                    <a:pt x="4437088" y="36834"/>
                  </a:lnTo>
                  <a:lnTo>
                    <a:pt x="4474752" y="63454"/>
                  </a:lnTo>
                  <a:lnTo>
                    <a:pt x="4507275" y="95977"/>
                  </a:lnTo>
                  <a:lnTo>
                    <a:pt x="4533895" y="133641"/>
                  </a:lnTo>
                  <a:lnTo>
                    <a:pt x="4553851" y="175686"/>
                  </a:lnTo>
                  <a:lnTo>
                    <a:pt x="4566383" y="221351"/>
                  </a:lnTo>
                  <a:lnTo>
                    <a:pt x="4570730" y="269875"/>
                  </a:lnTo>
                  <a:lnTo>
                    <a:pt x="4566383" y="318398"/>
                  </a:lnTo>
                  <a:lnTo>
                    <a:pt x="4553851" y="364063"/>
                  </a:lnTo>
                  <a:lnTo>
                    <a:pt x="4533895" y="406108"/>
                  </a:lnTo>
                  <a:lnTo>
                    <a:pt x="4507275" y="443772"/>
                  </a:lnTo>
                  <a:lnTo>
                    <a:pt x="4474752" y="476295"/>
                  </a:lnTo>
                  <a:lnTo>
                    <a:pt x="4437088" y="502915"/>
                  </a:lnTo>
                  <a:lnTo>
                    <a:pt x="4395043" y="522871"/>
                  </a:lnTo>
                  <a:lnTo>
                    <a:pt x="4349378" y="535403"/>
                  </a:lnTo>
                  <a:lnTo>
                    <a:pt x="4300855" y="539750"/>
                  </a:lnTo>
                  <a:lnTo>
                    <a:pt x="269875" y="539750"/>
                  </a:lnTo>
                  <a:lnTo>
                    <a:pt x="221351" y="535403"/>
                  </a:lnTo>
                  <a:lnTo>
                    <a:pt x="175686" y="522871"/>
                  </a:lnTo>
                  <a:lnTo>
                    <a:pt x="133641" y="502915"/>
                  </a:lnTo>
                  <a:lnTo>
                    <a:pt x="95977" y="476295"/>
                  </a:lnTo>
                  <a:lnTo>
                    <a:pt x="63454" y="443772"/>
                  </a:lnTo>
                  <a:lnTo>
                    <a:pt x="36834" y="406108"/>
                  </a:lnTo>
                  <a:lnTo>
                    <a:pt x="16878" y="364063"/>
                  </a:lnTo>
                  <a:lnTo>
                    <a:pt x="4346" y="318398"/>
                  </a:lnTo>
                  <a:lnTo>
                    <a:pt x="0" y="269875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3"/>
            <p:cNvSpPr/>
            <p:nvPr/>
          </p:nvSpPr>
          <p:spPr>
            <a:xfrm>
              <a:off x="10420200" y="2959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19">
                  <a:moveTo>
                    <a:pt x="485775" y="0"/>
                  </a:moveTo>
                  <a:lnTo>
                    <a:pt x="439001" y="2226"/>
                  </a:lnTo>
                  <a:lnTo>
                    <a:pt x="393483" y="8771"/>
                  </a:lnTo>
                  <a:lnTo>
                    <a:pt x="349425" y="19430"/>
                  </a:lnTo>
                  <a:lnTo>
                    <a:pt x="307030" y="33999"/>
                  </a:lnTo>
                  <a:lnTo>
                    <a:pt x="266503" y="52274"/>
                  </a:lnTo>
                  <a:lnTo>
                    <a:pt x="228046" y="74051"/>
                  </a:lnTo>
                  <a:lnTo>
                    <a:pt x="191864" y="99127"/>
                  </a:lnTo>
                  <a:lnTo>
                    <a:pt x="158161" y="127296"/>
                  </a:lnTo>
                  <a:lnTo>
                    <a:pt x="127141" y="158356"/>
                  </a:lnTo>
                  <a:lnTo>
                    <a:pt x="99006" y="192102"/>
                  </a:lnTo>
                  <a:lnTo>
                    <a:pt x="73962" y="228331"/>
                  </a:lnTo>
                  <a:lnTo>
                    <a:pt x="52212" y="266838"/>
                  </a:lnTo>
                  <a:lnTo>
                    <a:pt x="33959" y="307419"/>
                  </a:lnTo>
                  <a:lnTo>
                    <a:pt x="19407" y="349871"/>
                  </a:lnTo>
                  <a:lnTo>
                    <a:pt x="8761" y="393989"/>
                  </a:lnTo>
                  <a:lnTo>
                    <a:pt x="2224" y="439570"/>
                  </a:lnTo>
                  <a:lnTo>
                    <a:pt x="0" y="486410"/>
                  </a:lnTo>
                  <a:lnTo>
                    <a:pt x="2224" y="533249"/>
                  </a:lnTo>
                  <a:lnTo>
                    <a:pt x="8761" y="578830"/>
                  </a:lnTo>
                  <a:lnTo>
                    <a:pt x="19407" y="622948"/>
                  </a:lnTo>
                  <a:lnTo>
                    <a:pt x="33959" y="665400"/>
                  </a:lnTo>
                  <a:lnTo>
                    <a:pt x="52212" y="705981"/>
                  </a:lnTo>
                  <a:lnTo>
                    <a:pt x="73962" y="744488"/>
                  </a:lnTo>
                  <a:lnTo>
                    <a:pt x="99006" y="780717"/>
                  </a:lnTo>
                  <a:lnTo>
                    <a:pt x="127141" y="814463"/>
                  </a:lnTo>
                  <a:lnTo>
                    <a:pt x="158161" y="845523"/>
                  </a:lnTo>
                  <a:lnTo>
                    <a:pt x="191864" y="873692"/>
                  </a:lnTo>
                  <a:lnTo>
                    <a:pt x="228046" y="898768"/>
                  </a:lnTo>
                  <a:lnTo>
                    <a:pt x="266503" y="920545"/>
                  </a:lnTo>
                  <a:lnTo>
                    <a:pt x="307030" y="938820"/>
                  </a:lnTo>
                  <a:lnTo>
                    <a:pt x="349425" y="953389"/>
                  </a:lnTo>
                  <a:lnTo>
                    <a:pt x="393483" y="964048"/>
                  </a:lnTo>
                  <a:lnTo>
                    <a:pt x="439001" y="970593"/>
                  </a:lnTo>
                  <a:lnTo>
                    <a:pt x="485775" y="972820"/>
                  </a:lnTo>
                  <a:lnTo>
                    <a:pt x="532548" y="970593"/>
                  </a:lnTo>
                  <a:lnTo>
                    <a:pt x="578066" y="964048"/>
                  </a:lnTo>
                  <a:lnTo>
                    <a:pt x="622124" y="953389"/>
                  </a:lnTo>
                  <a:lnTo>
                    <a:pt x="664519" y="938820"/>
                  </a:lnTo>
                  <a:lnTo>
                    <a:pt x="705046" y="920545"/>
                  </a:lnTo>
                  <a:lnTo>
                    <a:pt x="743503" y="898768"/>
                  </a:lnTo>
                  <a:lnTo>
                    <a:pt x="779685" y="873692"/>
                  </a:lnTo>
                  <a:lnTo>
                    <a:pt x="813388" y="845523"/>
                  </a:lnTo>
                  <a:lnTo>
                    <a:pt x="844408" y="814463"/>
                  </a:lnTo>
                  <a:lnTo>
                    <a:pt x="872543" y="780717"/>
                  </a:lnTo>
                  <a:lnTo>
                    <a:pt x="897587" y="744488"/>
                  </a:lnTo>
                  <a:lnTo>
                    <a:pt x="919337" y="705981"/>
                  </a:lnTo>
                  <a:lnTo>
                    <a:pt x="937590" y="665400"/>
                  </a:lnTo>
                  <a:lnTo>
                    <a:pt x="952142" y="622948"/>
                  </a:lnTo>
                  <a:lnTo>
                    <a:pt x="962788" y="578830"/>
                  </a:lnTo>
                  <a:lnTo>
                    <a:pt x="969325" y="533249"/>
                  </a:lnTo>
                  <a:lnTo>
                    <a:pt x="971550" y="486410"/>
                  </a:lnTo>
                  <a:lnTo>
                    <a:pt x="969325" y="439570"/>
                  </a:lnTo>
                  <a:lnTo>
                    <a:pt x="962788" y="393989"/>
                  </a:lnTo>
                  <a:lnTo>
                    <a:pt x="952142" y="349871"/>
                  </a:lnTo>
                  <a:lnTo>
                    <a:pt x="937590" y="307419"/>
                  </a:lnTo>
                  <a:lnTo>
                    <a:pt x="919337" y="266838"/>
                  </a:lnTo>
                  <a:lnTo>
                    <a:pt x="897587" y="228331"/>
                  </a:lnTo>
                  <a:lnTo>
                    <a:pt x="872543" y="192102"/>
                  </a:lnTo>
                  <a:lnTo>
                    <a:pt x="844408" y="158356"/>
                  </a:lnTo>
                  <a:lnTo>
                    <a:pt x="813388" y="127296"/>
                  </a:lnTo>
                  <a:lnTo>
                    <a:pt x="779685" y="99127"/>
                  </a:lnTo>
                  <a:lnTo>
                    <a:pt x="743503" y="74051"/>
                  </a:lnTo>
                  <a:lnTo>
                    <a:pt x="705046" y="52274"/>
                  </a:lnTo>
                  <a:lnTo>
                    <a:pt x="664519" y="33999"/>
                  </a:lnTo>
                  <a:lnTo>
                    <a:pt x="622124" y="19430"/>
                  </a:lnTo>
                  <a:lnTo>
                    <a:pt x="578066" y="8771"/>
                  </a:lnTo>
                  <a:lnTo>
                    <a:pt x="532548" y="2226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4"/>
            <p:cNvSpPr/>
            <p:nvPr/>
          </p:nvSpPr>
          <p:spPr>
            <a:xfrm>
              <a:off x="10420200" y="2959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19">
                  <a:moveTo>
                    <a:pt x="0" y="486410"/>
                  </a:moveTo>
                  <a:lnTo>
                    <a:pt x="2224" y="439570"/>
                  </a:lnTo>
                  <a:lnTo>
                    <a:pt x="8761" y="393989"/>
                  </a:lnTo>
                  <a:lnTo>
                    <a:pt x="19407" y="349871"/>
                  </a:lnTo>
                  <a:lnTo>
                    <a:pt x="33959" y="307419"/>
                  </a:lnTo>
                  <a:lnTo>
                    <a:pt x="52212" y="266838"/>
                  </a:lnTo>
                  <a:lnTo>
                    <a:pt x="73962" y="228331"/>
                  </a:lnTo>
                  <a:lnTo>
                    <a:pt x="99006" y="192102"/>
                  </a:lnTo>
                  <a:lnTo>
                    <a:pt x="127141" y="158356"/>
                  </a:lnTo>
                  <a:lnTo>
                    <a:pt x="158161" y="127296"/>
                  </a:lnTo>
                  <a:lnTo>
                    <a:pt x="191864" y="99127"/>
                  </a:lnTo>
                  <a:lnTo>
                    <a:pt x="228046" y="74051"/>
                  </a:lnTo>
                  <a:lnTo>
                    <a:pt x="266503" y="52274"/>
                  </a:lnTo>
                  <a:lnTo>
                    <a:pt x="307030" y="33999"/>
                  </a:lnTo>
                  <a:lnTo>
                    <a:pt x="349425" y="19430"/>
                  </a:lnTo>
                  <a:lnTo>
                    <a:pt x="393483" y="8771"/>
                  </a:lnTo>
                  <a:lnTo>
                    <a:pt x="439001" y="2226"/>
                  </a:lnTo>
                  <a:lnTo>
                    <a:pt x="485775" y="0"/>
                  </a:lnTo>
                  <a:lnTo>
                    <a:pt x="532548" y="2226"/>
                  </a:lnTo>
                  <a:lnTo>
                    <a:pt x="578066" y="8771"/>
                  </a:lnTo>
                  <a:lnTo>
                    <a:pt x="622124" y="19430"/>
                  </a:lnTo>
                  <a:lnTo>
                    <a:pt x="664519" y="33999"/>
                  </a:lnTo>
                  <a:lnTo>
                    <a:pt x="705046" y="52274"/>
                  </a:lnTo>
                  <a:lnTo>
                    <a:pt x="743503" y="74051"/>
                  </a:lnTo>
                  <a:lnTo>
                    <a:pt x="779685" y="99127"/>
                  </a:lnTo>
                  <a:lnTo>
                    <a:pt x="813388" y="127296"/>
                  </a:lnTo>
                  <a:lnTo>
                    <a:pt x="844408" y="158356"/>
                  </a:lnTo>
                  <a:lnTo>
                    <a:pt x="872543" y="192102"/>
                  </a:lnTo>
                  <a:lnTo>
                    <a:pt x="897587" y="228331"/>
                  </a:lnTo>
                  <a:lnTo>
                    <a:pt x="919337" y="266838"/>
                  </a:lnTo>
                  <a:lnTo>
                    <a:pt x="937590" y="307419"/>
                  </a:lnTo>
                  <a:lnTo>
                    <a:pt x="952142" y="349871"/>
                  </a:lnTo>
                  <a:lnTo>
                    <a:pt x="962788" y="393989"/>
                  </a:lnTo>
                  <a:lnTo>
                    <a:pt x="969325" y="439570"/>
                  </a:lnTo>
                  <a:lnTo>
                    <a:pt x="971550" y="486410"/>
                  </a:lnTo>
                  <a:lnTo>
                    <a:pt x="969325" y="533249"/>
                  </a:lnTo>
                  <a:lnTo>
                    <a:pt x="962788" y="578830"/>
                  </a:lnTo>
                  <a:lnTo>
                    <a:pt x="952142" y="622948"/>
                  </a:lnTo>
                  <a:lnTo>
                    <a:pt x="937590" y="665400"/>
                  </a:lnTo>
                  <a:lnTo>
                    <a:pt x="919337" y="705981"/>
                  </a:lnTo>
                  <a:lnTo>
                    <a:pt x="897587" y="744488"/>
                  </a:lnTo>
                  <a:lnTo>
                    <a:pt x="872543" y="780717"/>
                  </a:lnTo>
                  <a:lnTo>
                    <a:pt x="844408" y="814463"/>
                  </a:lnTo>
                  <a:lnTo>
                    <a:pt x="813388" y="845523"/>
                  </a:lnTo>
                  <a:lnTo>
                    <a:pt x="779685" y="873692"/>
                  </a:lnTo>
                  <a:lnTo>
                    <a:pt x="743503" y="898768"/>
                  </a:lnTo>
                  <a:lnTo>
                    <a:pt x="705046" y="920545"/>
                  </a:lnTo>
                  <a:lnTo>
                    <a:pt x="664519" y="938820"/>
                  </a:lnTo>
                  <a:lnTo>
                    <a:pt x="622124" y="953389"/>
                  </a:lnTo>
                  <a:lnTo>
                    <a:pt x="578066" y="964048"/>
                  </a:lnTo>
                  <a:lnTo>
                    <a:pt x="532548" y="970593"/>
                  </a:lnTo>
                  <a:lnTo>
                    <a:pt x="485775" y="972820"/>
                  </a:lnTo>
                  <a:lnTo>
                    <a:pt x="439001" y="970593"/>
                  </a:lnTo>
                  <a:lnTo>
                    <a:pt x="393483" y="964048"/>
                  </a:lnTo>
                  <a:lnTo>
                    <a:pt x="349425" y="953389"/>
                  </a:lnTo>
                  <a:lnTo>
                    <a:pt x="307030" y="938820"/>
                  </a:lnTo>
                  <a:lnTo>
                    <a:pt x="266503" y="920545"/>
                  </a:lnTo>
                  <a:lnTo>
                    <a:pt x="228046" y="898768"/>
                  </a:lnTo>
                  <a:lnTo>
                    <a:pt x="191864" y="873692"/>
                  </a:lnTo>
                  <a:lnTo>
                    <a:pt x="158161" y="845523"/>
                  </a:lnTo>
                  <a:lnTo>
                    <a:pt x="127141" y="814463"/>
                  </a:lnTo>
                  <a:lnTo>
                    <a:pt x="99006" y="780717"/>
                  </a:lnTo>
                  <a:lnTo>
                    <a:pt x="73962" y="744488"/>
                  </a:lnTo>
                  <a:lnTo>
                    <a:pt x="52212" y="705981"/>
                  </a:lnTo>
                  <a:lnTo>
                    <a:pt x="33959" y="665400"/>
                  </a:lnTo>
                  <a:lnTo>
                    <a:pt x="19407" y="622948"/>
                  </a:lnTo>
                  <a:lnTo>
                    <a:pt x="8761" y="578830"/>
                  </a:lnTo>
                  <a:lnTo>
                    <a:pt x="2224" y="533249"/>
                  </a:lnTo>
                  <a:lnTo>
                    <a:pt x="0" y="486410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5" name="CustomShape 15"/>
          <p:cNvSpPr/>
          <p:nvPr/>
        </p:nvSpPr>
        <p:spPr>
          <a:xfrm>
            <a:off x="7881120" y="647280"/>
            <a:ext cx="24012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51" strike="noStrike">
                <a:solidFill>
                  <a:srgbClr val="1f3863"/>
                </a:solidFill>
                <a:latin typeface="Arial"/>
              </a:rPr>
              <a:t>Е</a:t>
            </a:r>
            <a:r>
              <a:rPr b="1" lang="ru-RU" sz="1800" spc="-191" strike="noStrike">
                <a:solidFill>
                  <a:srgbClr val="1f3863"/>
                </a:solidFill>
                <a:latin typeface="Arial"/>
              </a:rPr>
              <a:t>д</a:t>
            </a:r>
            <a:r>
              <a:rPr b="1" lang="ru-RU" sz="1800" spc="-35" strike="noStrike">
                <a:solidFill>
                  <a:srgbClr val="1f3863"/>
                </a:solidFill>
                <a:latin typeface="Arial"/>
              </a:rPr>
              <a:t>ин</a:t>
            </a:r>
            <a:r>
              <a:rPr b="1" lang="ru-RU" sz="1800" spc="-7" strike="noStrike">
                <a:solidFill>
                  <a:srgbClr val="1f3863"/>
                </a:solidFill>
                <a:latin typeface="Arial"/>
              </a:rPr>
              <a:t>а</a:t>
            </a:r>
            <a:r>
              <a:rPr b="1" lang="ru-RU" sz="1800" spc="-1" strike="noStrike">
                <a:solidFill>
                  <a:srgbClr val="1f3863"/>
                </a:solidFill>
                <a:latin typeface="Arial"/>
              </a:rPr>
              <a:t>я</a:t>
            </a:r>
            <a:r>
              <a:rPr b="1" lang="ru-RU" sz="1800" spc="-80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89" strike="noStrike">
                <a:solidFill>
                  <a:srgbClr val="1f3863"/>
                </a:solidFill>
                <a:latin typeface="Arial"/>
              </a:rPr>
              <a:t>м</a:t>
            </a:r>
            <a:r>
              <a:rPr b="1" lang="ru-RU" sz="1800" spc="58" strike="noStrike">
                <a:solidFill>
                  <a:srgbClr val="1f3863"/>
                </a:solidFill>
                <a:latin typeface="Arial"/>
              </a:rPr>
              <a:t>е</a:t>
            </a:r>
            <a:r>
              <a:rPr b="1" lang="ru-RU" sz="1800" spc="-100" strike="noStrike">
                <a:solidFill>
                  <a:srgbClr val="1f3863"/>
                </a:solidFill>
                <a:latin typeface="Arial"/>
              </a:rPr>
              <a:t>т</a:t>
            </a:r>
            <a:r>
              <a:rPr b="1" lang="ru-RU" sz="1800" spc="-26" strike="noStrike">
                <a:solidFill>
                  <a:srgbClr val="1f3863"/>
                </a:solidFill>
                <a:latin typeface="Arial"/>
              </a:rPr>
              <a:t>о</a:t>
            </a:r>
            <a:r>
              <a:rPr b="1" lang="ru-RU" sz="1800" spc="-41" strike="noStrike">
                <a:solidFill>
                  <a:srgbClr val="1f3863"/>
                </a:solidFill>
                <a:latin typeface="Arial"/>
              </a:rPr>
              <a:t>ди</a:t>
            </a:r>
            <a:r>
              <a:rPr b="1" lang="ru-RU" sz="1800" spc="-32" strike="noStrike">
                <a:solidFill>
                  <a:srgbClr val="1f3863"/>
                </a:solidFill>
                <a:latin typeface="Arial"/>
              </a:rPr>
              <a:t>к</a:t>
            </a:r>
            <a:r>
              <a:rPr b="1" lang="ru-RU" sz="1800" spc="49" strike="noStrike">
                <a:solidFill>
                  <a:srgbClr val="1f3863"/>
                </a:solidFill>
                <a:latin typeface="Arial"/>
              </a:rPr>
              <a:t>а</a:t>
            </a:r>
            <a:r>
              <a:rPr b="1" lang="ru-RU" sz="1800" spc="-80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-165" strike="noStrike">
                <a:solidFill>
                  <a:srgbClr val="1f3863"/>
                </a:solidFill>
                <a:latin typeface="Arial"/>
              </a:rPr>
              <a:t>С</a:t>
            </a:r>
            <a:r>
              <a:rPr b="1" lang="ru-RU" sz="1800" spc="-92" strike="noStrike">
                <a:solidFill>
                  <a:srgbClr val="1f3863"/>
                </a:solidFill>
                <a:latin typeface="Arial"/>
              </a:rPr>
              <a:t>П</a:t>
            </a:r>
            <a:r>
              <a:rPr b="1" lang="ru-RU" sz="1800" spc="-256" strike="noStrike">
                <a:solidFill>
                  <a:srgbClr val="1f3863"/>
                </a:solidFill>
                <a:latin typeface="Arial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26" name="Group 16"/>
          <p:cNvGrpSpPr/>
          <p:nvPr/>
        </p:nvGrpSpPr>
        <p:grpSpPr>
          <a:xfrm>
            <a:off x="7439040" y="382320"/>
            <a:ext cx="4570200" cy="4372200"/>
            <a:chOff x="7439040" y="382320"/>
            <a:chExt cx="4570200" cy="4372200"/>
          </a:xfrm>
        </p:grpSpPr>
        <p:pic>
          <p:nvPicPr>
            <p:cNvPr id="227" name="object 19" descr=""/>
            <p:cNvPicPr/>
            <p:nvPr/>
          </p:nvPicPr>
          <p:blipFill>
            <a:blip r:embed="rId2"/>
            <a:stretch/>
          </p:blipFill>
          <p:spPr>
            <a:xfrm>
              <a:off x="10537200" y="382320"/>
              <a:ext cx="774360" cy="774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8" name="CustomShape 17"/>
            <p:cNvSpPr/>
            <p:nvPr/>
          </p:nvSpPr>
          <p:spPr>
            <a:xfrm>
              <a:off x="7439040" y="401904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4300855" y="0"/>
                  </a:moveTo>
                  <a:lnTo>
                    <a:pt x="269875" y="0"/>
                  </a:lnTo>
                  <a:lnTo>
                    <a:pt x="221351" y="4346"/>
                  </a:lnTo>
                  <a:lnTo>
                    <a:pt x="175686" y="16878"/>
                  </a:lnTo>
                  <a:lnTo>
                    <a:pt x="133641" y="36834"/>
                  </a:lnTo>
                  <a:lnTo>
                    <a:pt x="95977" y="63454"/>
                  </a:lnTo>
                  <a:lnTo>
                    <a:pt x="63454" y="95977"/>
                  </a:lnTo>
                  <a:lnTo>
                    <a:pt x="36834" y="133641"/>
                  </a:lnTo>
                  <a:lnTo>
                    <a:pt x="16878" y="175686"/>
                  </a:lnTo>
                  <a:lnTo>
                    <a:pt x="4346" y="221351"/>
                  </a:lnTo>
                  <a:lnTo>
                    <a:pt x="0" y="269875"/>
                  </a:lnTo>
                  <a:lnTo>
                    <a:pt x="4346" y="318398"/>
                  </a:lnTo>
                  <a:lnTo>
                    <a:pt x="16878" y="364063"/>
                  </a:lnTo>
                  <a:lnTo>
                    <a:pt x="36834" y="406108"/>
                  </a:lnTo>
                  <a:lnTo>
                    <a:pt x="63454" y="443772"/>
                  </a:lnTo>
                  <a:lnTo>
                    <a:pt x="95977" y="476295"/>
                  </a:lnTo>
                  <a:lnTo>
                    <a:pt x="133641" y="502915"/>
                  </a:lnTo>
                  <a:lnTo>
                    <a:pt x="175686" y="522871"/>
                  </a:lnTo>
                  <a:lnTo>
                    <a:pt x="221351" y="535403"/>
                  </a:lnTo>
                  <a:lnTo>
                    <a:pt x="269875" y="539750"/>
                  </a:lnTo>
                  <a:lnTo>
                    <a:pt x="4300855" y="539750"/>
                  </a:lnTo>
                  <a:lnTo>
                    <a:pt x="4349378" y="535403"/>
                  </a:lnTo>
                  <a:lnTo>
                    <a:pt x="4395043" y="522871"/>
                  </a:lnTo>
                  <a:lnTo>
                    <a:pt x="4437088" y="502915"/>
                  </a:lnTo>
                  <a:lnTo>
                    <a:pt x="4474752" y="476295"/>
                  </a:lnTo>
                  <a:lnTo>
                    <a:pt x="4507275" y="443772"/>
                  </a:lnTo>
                  <a:lnTo>
                    <a:pt x="4533895" y="406108"/>
                  </a:lnTo>
                  <a:lnTo>
                    <a:pt x="4553851" y="364063"/>
                  </a:lnTo>
                  <a:lnTo>
                    <a:pt x="4566383" y="318398"/>
                  </a:lnTo>
                  <a:lnTo>
                    <a:pt x="4570730" y="269875"/>
                  </a:lnTo>
                  <a:lnTo>
                    <a:pt x="4566383" y="221351"/>
                  </a:lnTo>
                  <a:lnTo>
                    <a:pt x="4553851" y="175686"/>
                  </a:lnTo>
                  <a:lnTo>
                    <a:pt x="4533895" y="133641"/>
                  </a:lnTo>
                  <a:lnTo>
                    <a:pt x="4507275" y="95977"/>
                  </a:lnTo>
                  <a:lnTo>
                    <a:pt x="4474752" y="63454"/>
                  </a:lnTo>
                  <a:lnTo>
                    <a:pt x="4437088" y="36834"/>
                  </a:lnTo>
                  <a:lnTo>
                    <a:pt x="4395043" y="16878"/>
                  </a:lnTo>
                  <a:lnTo>
                    <a:pt x="4349378" y="4346"/>
                  </a:lnTo>
                  <a:lnTo>
                    <a:pt x="4300855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18"/>
            <p:cNvSpPr/>
            <p:nvPr/>
          </p:nvSpPr>
          <p:spPr>
            <a:xfrm>
              <a:off x="7439040" y="401904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0" y="269875"/>
                  </a:moveTo>
                  <a:lnTo>
                    <a:pt x="4346" y="221351"/>
                  </a:lnTo>
                  <a:lnTo>
                    <a:pt x="16878" y="175686"/>
                  </a:lnTo>
                  <a:lnTo>
                    <a:pt x="36834" y="133641"/>
                  </a:lnTo>
                  <a:lnTo>
                    <a:pt x="63454" y="95977"/>
                  </a:lnTo>
                  <a:lnTo>
                    <a:pt x="95977" y="63454"/>
                  </a:lnTo>
                  <a:lnTo>
                    <a:pt x="133641" y="36834"/>
                  </a:lnTo>
                  <a:lnTo>
                    <a:pt x="175686" y="16878"/>
                  </a:lnTo>
                  <a:lnTo>
                    <a:pt x="221351" y="4346"/>
                  </a:lnTo>
                  <a:lnTo>
                    <a:pt x="269875" y="0"/>
                  </a:lnTo>
                  <a:lnTo>
                    <a:pt x="4300855" y="0"/>
                  </a:lnTo>
                  <a:lnTo>
                    <a:pt x="4349378" y="4346"/>
                  </a:lnTo>
                  <a:lnTo>
                    <a:pt x="4395043" y="16878"/>
                  </a:lnTo>
                  <a:lnTo>
                    <a:pt x="4437088" y="36834"/>
                  </a:lnTo>
                  <a:lnTo>
                    <a:pt x="4474752" y="63454"/>
                  </a:lnTo>
                  <a:lnTo>
                    <a:pt x="4507275" y="95977"/>
                  </a:lnTo>
                  <a:lnTo>
                    <a:pt x="4533895" y="133641"/>
                  </a:lnTo>
                  <a:lnTo>
                    <a:pt x="4553851" y="175686"/>
                  </a:lnTo>
                  <a:lnTo>
                    <a:pt x="4566383" y="221351"/>
                  </a:lnTo>
                  <a:lnTo>
                    <a:pt x="4570730" y="269875"/>
                  </a:lnTo>
                  <a:lnTo>
                    <a:pt x="4566383" y="318398"/>
                  </a:lnTo>
                  <a:lnTo>
                    <a:pt x="4553851" y="364063"/>
                  </a:lnTo>
                  <a:lnTo>
                    <a:pt x="4533895" y="406108"/>
                  </a:lnTo>
                  <a:lnTo>
                    <a:pt x="4507275" y="443772"/>
                  </a:lnTo>
                  <a:lnTo>
                    <a:pt x="4474752" y="476295"/>
                  </a:lnTo>
                  <a:lnTo>
                    <a:pt x="4437088" y="502915"/>
                  </a:lnTo>
                  <a:lnTo>
                    <a:pt x="4395043" y="522871"/>
                  </a:lnTo>
                  <a:lnTo>
                    <a:pt x="4349378" y="535403"/>
                  </a:lnTo>
                  <a:lnTo>
                    <a:pt x="4300855" y="539750"/>
                  </a:lnTo>
                  <a:lnTo>
                    <a:pt x="269875" y="539750"/>
                  </a:lnTo>
                  <a:lnTo>
                    <a:pt x="221351" y="535403"/>
                  </a:lnTo>
                  <a:lnTo>
                    <a:pt x="175686" y="522871"/>
                  </a:lnTo>
                  <a:lnTo>
                    <a:pt x="133641" y="502915"/>
                  </a:lnTo>
                  <a:lnTo>
                    <a:pt x="95977" y="476295"/>
                  </a:lnTo>
                  <a:lnTo>
                    <a:pt x="63454" y="443772"/>
                  </a:lnTo>
                  <a:lnTo>
                    <a:pt x="36834" y="406108"/>
                  </a:lnTo>
                  <a:lnTo>
                    <a:pt x="16878" y="364063"/>
                  </a:lnTo>
                  <a:lnTo>
                    <a:pt x="4346" y="318398"/>
                  </a:lnTo>
                  <a:lnTo>
                    <a:pt x="0" y="269875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19"/>
            <p:cNvSpPr/>
            <p:nvPr/>
          </p:nvSpPr>
          <p:spPr>
            <a:xfrm>
              <a:off x="10467360" y="3783240"/>
              <a:ext cx="971280" cy="971280"/>
            </a:xfrm>
            <a:custGeom>
              <a:avLst/>
              <a:gdLst/>
              <a:ah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0"/>
            <p:cNvSpPr/>
            <p:nvPr/>
          </p:nvSpPr>
          <p:spPr>
            <a:xfrm>
              <a:off x="10467360" y="3783240"/>
              <a:ext cx="971280" cy="971280"/>
            </a:xfrm>
            <a:custGeom>
              <a:avLst/>
              <a:gdLst/>
              <a:ahLst/>
              <a:rect l="l" t="t" r="r" b="b"/>
              <a:pathLst>
                <a:path w="971550" h="971550">
                  <a:moveTo>
                    <a:pt x="0" y="485775"/>
                  </a:moveTo>
                  <a:lnTo>
                    <a:pt x="2224" y="439001"/>
                  </a:lnTo>
                  <a:lnTo>
                    <a:pt x="8761" y="393483"/>
                  </a:lnTo>
                  <a:lnTo>
                    <a:pt x="19407" y="349425"/>
                  </a:lnTo>
                  <a:lnTo>
                    <a:pt x="33959" y="307030"/>
                  </a:lnTo>
                  <a:lnTo>
                    <a:pt x="52212" y="266503"/>
                  </a:lnTo>
                  <a:lnTo>
                    <a:pt x="73962" y="228046"/>
                  </a:lnTo>
                  <a:lnTo>
                    <a:pt x="99006" y="191864"/>
                  </a:lnTo>
                  <a:lnTo>
                    <a:pt x="127141" y="158161"/>
                  </a:lnTo>
                  <a:lnTo>
                    <a:pt x="158161" y="127141"/>
                  </a:lnTo>
                  <a:lnTo>
                    <a:pt x="191864" y="99006"/>
                  </a:lnTo>
                  <a:lnTo>
                    <a:pt x="228046" y="73962"/>
                  </a:lnTo>
                  <a:lnTo>
                    <a:pt x="266503" y="52212"/>
                  </a:lnTo>
                  <a:lnTo>
                    <a:pt x="307030" y="33959"/>
                  </a:lnTo>
                  <a:lnTo>
                    <a:pt x="349425" y="19407"/>
                  </a:lnTo>
                  <a:lnTo>
                    <a:pt x="393483" y="8761"/>
                  </a:lnTo>
                  <a:lnTo>
                    <a:pt x="439001" y="2224"/>
                  </a:lnTo>
                  <a:lnTo>
                    <a:pt x="485775" y="0"/>
                  </a:lnTo>
                  <a:lnTo>
                    <a:pt x="532548" y="2224"/>
                  </a:lnTo>
                  <a:lnTo>
                    <a:pt x="578066" y="8761"/>
                  </a:lnTo>
                  <a:lnTo>
                    <a:pt x="622124" y="19407"/>
                  </a:lnTo>
                  <a:lnTo>
                    <a:pt x="664519" y="33959"/>
                  </a:lnTo>
                  <a:lnTo>
                    <a:pt x="705046" y="52212"/>
                  </a:lnTo>
                  <a:lnTo>
                    <a:pt x="743503" y="73962"/>
                  </a:lnTo>
                  <a:lnTo>
                    <a:pt x="779685" y="99006"/>
                  </a:lnTo>
                  <a:lnTo>
                    <a:pt x="813388" y="127141"/>
                  </a:lnTo>
                  <a:lnTo>
                    <a:pt x="844408" y="158161"/>
                  </a:lnTo>
                  <a:lnTo>
                    <a:pt x="872543" y="191864"/>
                  </a:lnTo>
                  <a:lnTo>
                    <a:pt x="897587" y="228046"/>
                  </a:lnTo>
                  <a:lnTo>
                    <a:pt x="919337" y="266503"/>
                  </a:lnTo>
                  <a:lnTo>
                    <a:pt x="937590" y="307030"/>
                  </a:lnTo>
                  <a:lnTo>
                    <a:pt x="952142" y="349425"/>
                  </a:lnTo>
                  <a:lnTo>
                    <a:pt x="962788" y="393483"/>
                  </a:lnTo>
                  <a:lnTo>
                    <a:pt x="969325" y="439001"/>
                  </a:lnTo>
                  <a:lnTo>
                    <a:pt x="971550" y="485775"/>
                  </a:lnTo>
                  <a:lnTo>
                    <a:pt x="969325" y="532548"/>
                  </a:lnTo>
                  <a:lnTo>
                    <a:pt x="962788" y="578066"/>
                  </a:lnTo>
                  <a:lnTo>
                    <a:pt x="952142" y="622124"/>
                  </a:lnTo>
                  <a:lnTo>
                    <a:pt x="937590" y="664519"/>
                  </a:lnTo>
                  <a:lnTo>
                    <a:pt x="919337" y="705046"/>
                  </a:lnTo>
                  <a:lnTo>
                    <a:pt x="897587" y="743503"/>
                  </a:lnTo>
                  <a:lnTo>
                    <a:pt x="872543" y="779685"/>
                  </a:lnTo>
                  <a:lnTo>
                    <a:pt x="844408" y="813388"/>
                  </a:lnTo>
                  <a:lnTo>
                    <a:pt x="813388" y="844408"/>
                  </a:lnTo>
                  <a:lnTo>
                    <a:pt x="779685" y="872543"/>
                  </a:lnTo>
                  <a:lnTo>
                    <a:pt x="743503" y="897587"/>
                  </a:lnTo>
                  <a:lnTo>
                    <a:pt x="705046" y="919337"/>
                  </a:lnTo>
                  <a:lnTo>
                    <a:pt x="664519" y="937590"/>
                  </a:lnTo>
                  <a:lnTo>
                    <a:pt x="622124" y="952142"/>
                  </a:lnTo>
                  <a:lnTo>
                    <a:pt x="578066" y="962788"/>
                  </a:lnTo>
                  <a:lnTo>
                    <a:pt x="532548" y="969325"/>
                  </a:lnTo>
                  <a:lnTo>
                    <a:pt x="485775" y="971550"/>
                  </a:lnTo>
                  <a:lnTo>
                    <a:pt x="439001" y="969325"/>
                  </a:lnTo>
                  <a:lnTo>
                    <a:pt x="393483" y="962788"/>
                  </a:lnTo>
                  <a:lnTo>
                    <a:pt x="349425" y="952142"/>
                  </a:lnTo>
                  <a:lnTo>
                    <a:pt x="307030" y="937590"/>
                  </a:lnTo>
                  <a:lnTo>
                    <a:pt x="266503" y="919337"/>
                  </a:lnTo>
                  <a:lnTo>
                    <a:pt x="228046" y="897587"/>
                  </a:lnTo>
                  <a:lnTo>
                    <a:pt x="191864" y="872543"/>
                  </a:lnTo>
                  <a:lnTo>
                    <a:pt x="158161" y="844408"/>
                  </a:lnTo>
                  <a:lnTo>
                    <a:pt x="127141" y="813388"/>
                  </a:lnTo>
                  <a:lnTo>
                    <a:pt x="99006" y="779685"/>
                  </a:lnTo>
                  <a:lnTo>
                    <a:pt x="73962" y="743503"/>
                  </a:lnTo>
                  <a:lnTo>
                    <a:pt x="52212" y="705046"/>
                  </a:lnTo>
                  <a:lnTo>
                    <a:pt x="33959" y="664519"/>
                  </a:lnTo>
                  <a:lnTo>
                    <a:pt x="19407" y="622124"/>
                  </a:lnTo>
                  <a:lnTo>
                    <a:pt x="8761" y="578066"/>
                  </a:lnTo>
                  <a:lnTo>
                    <a:pt x="2224" y="532548"/>
                  </a:lnTo>
                  <a:lnTo>
                    <a:pt x="0" y="485775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2" name="object 24" descr=""/>
            <p:cNvPicPr/>
            <p:nvPr/>
          </p:nvPicPr>
          <p:blipFill>
            <a:blip r:embed="rId3"/>
            <a:stretch/>
          </p:blipFill>
          <p:spPr>
            <a:xfrm>
              <a:off x="10587960" y="3883680"/>
              <a:ext cx="792000" cy="790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3" name="CustomShape 21"/>
          <p:cNvSpPr/>
          <p:nvPr/>
        </p:nvSpPr>
        <p:spPr>
          <a:xfrm>
            <a:off x="7732800" y="4071600"/>
            <a:ext cx="2134440" cy="6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5" strike="noStrike">
                <a:solidFill>
                  <a:srgbClr val="1f3863"/>
                </a:solidFill>
                <a:latin typeface="Franklin Gothic Medium"/>
              </a:rPr>
              <a:t>Обновленное </a:t>
            </a:r>
            <a:r>
              <a:rPr b="0" lang="ru-RU" sz="1400" spc="-12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400" spc="-7" strike="noStrike">
                <a:solidFill>
                  <a:srgbClr val="1f3863"/>
                </a:solidFill>
                <a:latin typeface="Franklin Gothic Medium"/>
              </a:rPr>
              <a:t>п</a:t>
            </a:r>
            <a:r>
              <a:rPr b="0" lang="ru-RU" sz="1400" spc="-1" strike="noStrike">
                <a:solidFill>
                  <a:srgbClr val="1f3863"/>
                </a:solidFill>
                <a:latin typeface="Franklin Gothic Medium"/>
              </a:rPr>
              <a:t>р</a:t>
            </a:r>
            <a:r>
              <a:rPr b="0" lang="ru-RU" sz="1400" spc="-21" strike="noStrike">
                <a:solidFill>
                  <a:srgbClr val="1f3863"/>
                </a:solidFill>
                <a:latin typeface="Franklin Gothic Medium"/>
              </a:rPr>
              <a:t>огра</a:t>
            </a:r>
            <a:r>
              <a:rPr b="0" lang="ru-RU" sz="1400" spc="-32" strike="noStrike">
                <a:solidFill>
                  <a:srgbClr val="1f3863"/>
                </a:solidFill>
                <a:latin typeface="Franklin Gothic Medium"/>
              </a:rPr>
              <a:t>м</a:t>
            </a:r>
            <a:r>
              <a:rPr b="0" lang="ru-RU" sz="1400" spc="-52" strike="noStrike">
                <a:solidFill>
                  <a:srgbClr val="1f3863"/>
                </a:solidFill>
                <a:latin typeface="Franklin Gothic Medium"/>
              </a:rPr>
              <a:t>м</a:t>
            </a:r>
            <a:r>
              <a:rPr b="0" lang="ru-RU" sz="1400" spc="-21" strike="noStrike">
                <a:solidFill>
                  <a:srgbClr val="1f3863"/>
                </a:solidFill>
                <a:latin typeface="Franklin Gothic Medium"/>
              </a:rPr>
              <a:t>но</a:t>
            </a:r>
            <a:r>
              <a:rPr b="0" lang="ru-RU" sz="1400" spc="-15" strike="noStrike">
                <a:solidFill>
                  <a:srgbClr val="1f3863"/>
                </a:solidFill>
                <a:latin typeface="Franklin Gothic Medium"/>
              </a:rPr>
              <a:t>е</a:t>
            </a:r>
            <a:r>
              <a:rPr b="0" lang="ru-RU" sz="1400" spc="-41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400" spc="-7" strike="noStrike">
                <a:solidFill>
                  <a:srgbClr val="1f3863"/>
                </a:solidFill>
                <a:latin typeface="Franklin Gothic Medium"/>
              </a:rPr>
              <a:t>о</a:t>
            </a:r>
            <a:r>
              <a:rPr b="0" lang="ru-RU" sz="1400" spc="-15" strike="noStrike">
                <a:solidFill>
                  <a:srgbClr val="1f3863"/>
                </a:solidFill>
                <a:latin typeface="Franklin Gothic Medium"/>
              </a:rPr>
              <a:t>б</a:t>
            </a:r>
            <a:r>
              <a:rPr b="0" lang="ru-RU" sz="1400" spc="-12" strike="noStrike">
                <a:solidFill>
                  <a:srgbClr val="1f3863"/>
                </a:solidFill>
                <a:latin typeface="Franklin Gothic Medium"/>
              </a:rPr>
              <a:t>есп</a:t>
            </a:r>
            <a:r>
              <a:rPr b="0" lang="ru-RU" sz="1400" spc="-32" strike="noStrike">
                <a:solidFill>
                  <a:srgbClr val="1f3863"/>
                </a:solidFill>
                <a:latin typeface="Franklin Gothic Medium"/>
              </a:rPr>
              <a:t>е</a:t>
            </a:r>
            <a:r>
              <a:rPr b="0" lang="ru-RU" sz="1400" spc="-26" strike="noStrike">
                <a:solidFill>
                  <a:srgbClr val="1f3863"/>
                </a:solidFill>
                <a:latin typeface="Franklin Gothic Medium"/>
              </a:rPr>
              <a:t>ч</a:t>
            </a:r>
            <a:r>
              <a:rPr b="0" lang="ru-RU" sz="1400" spc="-21" strike="noStrike">
                <a:solidFill>
                  <a:srgbClr val="1f3863"/>
                </a:solidFill>
                <a:latin typeface="Franklin Gothic Medium"/>
              </a:rPr>
              <a:t>ен</a:t>
            </a:r>
            <a:r>
              <a:rPr b="0" lang="ru-RU" sz="1400" spc="-15" strike="noStrike">
                <a:solidFill>
                  <a:srgbClr val="1f3863"/>
                </a:solidFill>
                <a:latin typeface="Franklin Gothic Medium"/>
              </a:rPr>
              <a:t>и</a:t>
            </a:r>
            <a:r>
              <a:rPr b="0" lang="ru-RU" sz="1400" spc="-12" strike="noStrike">
                <a:solidFill>
                  <a:srgbClr val="1f3863"/>
                </a:solidFill>
                <a:latin typeface="Franklin Gothic Medium"/>
              </a:rPr>
              <a:t>е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234" name="Group 22"/>
          <p:cNvGrpSpPr/>
          <p:nvPr/>
        </p:nvGrpSpPr>
        <p:grpSpPr>
          <a:xfrm>
            <a:off x="7439040" y="5442120"/>
            <a:ext cx="4570200" cy="972360"/>
            <a:chOff x="7439040" y="5442120"/>
            <a:chExt cx="4570200" cy="972360"/>
          </a:xfrm>
        </p:grpSpPr>
        <p:sp>
          <p:nvSpPr>
            <p:cNvPr id="235" name="CustomShape 23"/>
            <p:cNvSpPr/>
            <p:nvPr/>
          </p:nvSpPr>
          <p:spPr>
            <a:xfrm>
              <a:off x="7439040" y="5677560"/>
              <a:ext cx="4570200" cy="540720"/>
            </a:xfrm>
            <a:custGeom>
              <a:avLst/>
              <a:gdLst/>
              <a:ahLst/>
              <a:rect l="l" t="t" r="r" b="b"/>
              <a:pathLst>
                <a:path w="4570730" h="541020">
                  <a:moveTo>
                    <a:pt x="4300220" y="0"/>
                  </a:moveTo>
                  <a:lnTo>
                    <a:pt x="270509" y="0"/>
                  </a:lnTo>
                  <a:lnTo>
                    <a:pt x="221897" y="4358"/>
                  </a:lnTo>
                  <a:lnTo>
                    <a:pt x="176139" y="16923"/>
                  </a:lnTo>
                  <a:lnTo>
                    <a:pt x="133999" y="36931"/>
                  </a:lnTo>
                  <a:lnTo>
                    <a:pt x="96243" y="63619"/>
                  </a:lnTo>
                  <a:lnTo>
                    <a:pt x="63635" y="96222"/>
                  </a:lnTo>
                  <a:lnTo>
                    <a:pt x="36942" y="133976"/>
                  </a:lnTo>
                  <a:lnTo>
                    <a:pt x="16929" y="176118"/>
                  </a:lnTo>
                  <a:lnTo>
                    <a:pt x="4359" y="221884"/>
                  </a:lnTo>
                  <a:lnTo>
                    <a:pt x="0" y="270509"/>
                  </a:lnTo>
                  <a:lnTo>
                    <a:pt x="4359" y="319135"/>
                  </a:lnTo>
                  <a:lnTo>
                    <a:pt x="16929" y="364901"/>
                  </a:lnTo>
                  <a:lnTo>
                    <a:pt x="36942" y="407043"/>
                  </a:lnTo>
                  <a:lnTo>
                    <a:pt x="63635" y="444797"/>
                  </a:lnTo>
                  <a:lnTo>
                    <a:pt x="96243" y="477400"/>
                  </a:lnTo>
                  <a:lnTo>
                    <a:pt x="133999" y="504088"/>
                  </a:lnTo>
                  <a:lnTo>
                    <a:pt x="176139" y="524096"/>
                  </a:lnTo>
                  <a:lnTo>
                    <a:pt x="221897" y="536661"/>
                  </a:lnTo>
                  <a:lnTo>
                    <a:pt x="270509" y="541019"/>
                  </a:lnTo>
                  <a:lnTo>
                    <a:pt x="4300220" y="541019"/>
                  </a:lnTo>
                  <a:lnTo>
                    <a:pt x="4348832" y="536661"/>
                  </a:lnTo>
                  <a:lnTo>
                    <a:pt x="4394590" y="524096"/>
                  </a:lnTo>
                  <a:lnTo>
                    <a:pt x="4436730" y="504088"/>
                  </a:lnTo>
                  <a:lnTo>
                    <a:pt x="4474486" y="477400"/>
                  </a:lnTo>
                  <a:lnTo>
                    <a:pt x="4507094" y="444797"/>
                  </a:lnTo>
                  <a:lnTo>
                    <a:pt x="4533787" y="407043"/>
                  </a:lnTo>
                  <a:lnTo>
                    <a:pt x="4553800" y="364901"/>
                  </a:lnTo>
                  <a:lnTo>
                    <a:pt x="4566370" y="319135"/>
                  </a:lnTo>
                  <a:lnTo>
                    <a:pt x="4570730" y="270509"/>
                  </a:lnTo>
                  <a:lnTo>
                    <a:pt x="4566370" y="221884"/>
                  </a:lnTo>
                  <a:lnTo>
                    <a:pt x="4553800" y="176118"/>
                  </a:lnTo>
                  <a:lnTo>
                    <a:pt x="4533787" y="133976"/>
                  </a:lnTo>
                  <a:lnTo>
                    <a:pt x="4507094" y="96222"/>
                  </a:lnTo>
                  <a:lnTo>
                    <a:pt x="4474486" y="63619"/>
                  </a:lnTo>
                  <a:lnTo>
                    <a:pt x="4436730" y="36931"/>
                  </a:lnTo>
                  <a:lnTo>
                    <a:pt x="4394590" y="16923"/>
                  </a:lnTo>
                  <a:lnTo>
                    <a:pt x="4348832" y="4358"/>
                  </a:lnTo>
                  <a:lnTo>
                    <a:pt x="4300220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CustomShape 24"/>
            <p:cNvSpPr/>
            <p:nvPr/>
          </p:nvSpPr>
          <p:spPr>
            <a:xfrm>
              <a:off x="7439040" y="5677560"/>
              <a:ext cx="4570200" cy="540720"/>
            </a:xfrm>
            <a:custGeom>
              <a:avLst/>
              <a:gdLst/>
              <a:ahLst/>
              <a:rect l="l" t="t" r="r" b="b"/>
              <a:pathLst>
                <a:path w="4570730" h="541020">
                  <a:moveTo>
                    <a:pt x="0" y="270509"/>
                  </a:moveTo>
                  <a:lnTo>
                    <a:pt x="4359" y="221884"/>
                  </a:lnTo>
                  <a:lnTo>
                    <a:pt x="16929" y="176118"/>
                  </a:lnTo>
                  <a:lnTo>
                    <a:pt x="36942" y="133976"/>
                  </a:lnTo>
                  <a:lnTo>
                    <a:pt x="63635" y="96222"/>
                  </a:lnTo>
                  <a:lnTo>
                    <a:pt x="96243" y="63619"/>
                  </a:lnTo>
                  <a:lnTo>
                    <a:pt x="133999" y="36931"/>
                  </a:lnTo>
                  <a:lnTo>
                    <a:pt x="176139" y="16923"/>
                  </a:lnTo>
                  <a:lnTo>
                    <a:pt x="221897" y="4358"/>
                  </a:lnTo>
                  <a:lnTo>
                    <a:pt x="270509" y="0"/>
                  </a:lnTo>
                  <a:lnTo>
                    <a:pt x="4300220" y="0"/>
                  </a:lnTo>
                  <a:lnTo>
                    <a:pt x="4348832" y="4358"/>
                  </a:lnTo>
                  <a:lnTo>
                    <a:pt x="4394590" y="16923"/>
                  </a:lnTo>
                  <a:lnTo>
                    <a:pt x="4436730" y="36931"/>
                  </a:lnTo>
                  <a:lnTo>
                    <a:pt x="4474486" y="63619"/>
                  </a:lnTo>
                  <a:lnTo>
                    <a:pt x="4507094" y="96222"/>
                  </a:lnTo>
                  <a:lnTo>
                    <a:pt x="4533787" y="133976"/>
                  </a:lnTo>
                  <a:lnTo>
                    <a:pt x="4553800" y="176118"/>
                  </a:lnTo>
                  <a:lnTo>
                    <a:pt x="4566370" y="221884"/>
                  </a:lnTo>
                  <a:lnTo>
                    <a:pt x="4570730" y="270509"/>
                  </a:lnTo>
                  <a:lnTo>
                    <a:pt x="4566370" y="319135"/>
                  </a:lnTo>
                  <a:lnTo>
                    <a:pt x="4553800" y="364901"/>
                  </a:lnTo>
                  <a:lnTo>
                    <a:pt x="4533787" y="407043"/>
                  </a:lnTo>
                  <a:lnTo>
                    <a:pt x="4507094" y="444797"/>
                  </a:lnTo>
                  <a:lnTo>
                    <a:pt x="4474486" y="477400"/>
                  </a:lnTo>
                  <a:lnTo>
                    <a:pt x="4436730" y="504088"/>
                  </a:lnTo>
                  <a:lnTo>
                    <a:pt x="4394590" y="524096"/>
                  </a:lnTo>
                  <a:lnTo>
                    <a:pt x="4348832" y="536661"/>
                  </a:lnTo>
                  <a:lnTo>
                    <a:pt x="4300220" y="541019"/>
                  </a:lnTo>
                  <a:lnTo>
                    <a:pt x="270509" y="541019"/>
                  </a:lnTo>
                  <a:lnTo>
                    <a:pt x="221897" y="536661"/>
                  </a:lnTo>
                  <a:lnTo>
                    <a:pt x="176139" y="524096"/>
                  </a:lnTo>
                  <a:lnTo>
                    <a:pt x="133999" y="504088"/>
                  </a:lnTo>
                  <a:lnTo>
                    <a:pt x="96243" y="477400"/>
                  </a:lnTo>
                  <a:lnTo>
                    <a:pt x="63635" y="444797"/>
                  </a:lnTo>
                  <a:lnTo>
                    <a:pt x="36942" y="407043"/>
                  </a:lnTo>
                  <a:lnTo>
                    <a:pt x="16929" y="364901"/>
                  </a:lnTo>
                  <a:lnTo>
                    <a:pt x="4359" y="319135"/>
                  </a:lnTo>
                  <a:lnTo>
                    <a:pt x="0" y="270509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25"/>
            <p:cNvSpPr/>
            <p:nvPr/>
          </p:nvSpPr>
          <p:spPr>
            <a:xfrm>
              <a:off x="10467360" y="54421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20">
                  <a:moveTo>
                    <a:pt x="485775" y="0"/>
                  </a:moveTo>
                  <a:lnTo>
                    <a:pt x="439001" y="2226"/>
                  </a:lnTo>
                  <a:lnTo>
                    <a:pt x="393483" y="8770"/>
                  </a:lnTo>
                  <a:lnTo>
                    <a:pt x="349425" y="19427"/>
                  </a:lnTo>
                  <a:lnTo>
                    <a:pt x="307030" y="33994"/>
                  </a:lnTo>
                  <a:lnTo>
                    <a:pt x="266503" y="52267"/>
                  </a:lnTo>
                  <a:lnTo>
                    <a:pt x="228046" y="74042"/>
                  </a:lnTo>
                  <a:lnTo>
                    <a:pt x="191864" y="99115"/>
                  </a:lnTo>
                  <a:lnTo>
                    <a:pt x="158161" y="127283"/>
                  </a:lnTo>
                  <a:lnTo>
                    <a:pt x="127141" y="158341"/>
                  </a:lnTo>
                  <a:lnTo>
                    <a:pt x="99006" y="192086"/>
                  </a:lnTo>
                  <a:lnTo>
                    <a:pt x="73962" y="228314"/>
                  </a:lnTo>
                  <a:lnTo>
                    <a:pt x="52212" y="266821"/>
                  </a:lnTo>
                  <a:lnTo>
                    <a:pt x="33959" y="307403"/>
                  </a:lnTo>
                  <a:lnTo>
                    <a:pt x="19407" y="349857"/>
                  </a:lnTo>
                  <a:lnTo>
                    <a:pt x="8761" y="393979"/>
                  </a:lnTo>
                  <a:lnTo>
                    <a:pt x="2224" y="439564"/>
                  </a:lnTo>
                  <a:lnTo>
                    <a:pt x="0" y="486409"/>
                  </a:lnTo>
                  <a:lnTo>
                    <a:pt x="2224" y="533255"/>
                  </a:lnTo>
                  <a:lnTo>
                    <a:pt x="8761" y="578840"/>
                  </a:lnTo>
                  <a:lnTo>
                    <a:pt x="19407" y="622962"/>
                  </a:lnTo>
                  <a:lnTo>
                    <a:pt x="33959" y="665416"/>
                  </a:lnTo>
                  <a:lnTo>
                    <a:pt x="52212" y="705998"/>
                  </a:lnTo>
                  <a:lnTo>
                    <a:pt x="73962" y="744505"/>
                  </a:lnTo>
                  <a:lnTo>
                    <a:pt x="99006" y="780733"/>
                  </a:lnTo>
                  <a:lnTo>
                    <a:pt x="127141" y="814478"/>
                  </a:lnTo>
                  <a:lnTo>
                    <a:pt x="158161" y="845536"/>
                  </a:lnTo>
                  <a:lnTo>
                    <a:pt x="191864" y="873704"/>
                  </a:lnTo>
                  <a:lnTo>
                    <a:pt x="228046" y="898777"/>
                  </a:lnTo>
                  <a:lnTo>
                    <a:pt x="266503" y="920552"/>
                  </a:lnTo>
                  <a:lnTo>
                    <a:pt x="307030" y="938825"/>
                  </a:lnTo>
                  <a:lnTo>
                    <a:pt x="349425" y="953392"/>
                  </a:lnTo>
                  <a:lnTo>
                    <a:pt x="393483" y="964049"/>
                  </a:lnTo>
                  <a:lnTo>
                    <a:pt x="439001" y="970593"/>
                  </a:lnTo>
                  <a:lnTo>
                    <a:pt x="485775" y="972819"/>
                  </a:lnTo>
                  <a:lnTo>
                    <a:pt x="532548" y="970593"/>
                  </a:lnTo>
                  <a:lnTo>
                    <a:pt x="578066" y="964049"/>
                  </a:lnTo>
                  <a:lnTo>
                    <a:pt x="622124" y="953392"/>
                  </a:lnTo>
                  <a:lnTo>
                    <a:pt x="664519" y="938825"/>
                  </a:lnTo>
                  <a:lnTo>
                    <a:pt x="705046" y="920552"/>
                  </a:lnTo>
                  <a:lnTo>
                    <a:pt x="743503" y="898777"/>
                  </a:lnTo>
                  <a:lnTo>
                    <a:pt x="779685" y="873704"/>
                  </a:lnTo>
                  <a:lnTo>
                    <a:pt x="813388" y="845536"/>
                  </a:lnTo>
                  <a:lnTo>
                    <a:pt x="844408" y="814478"/>
                  </a:lnTo>
                  <a:lnTo>
                    <a:pt x="872543" y="780733"/>
                  </a:lnTo>
                  <a:lnTo>
                    <a:pt x="897587" y="744505"/>
                  </a:lnTo>
                  <a:lnTo>
                    <a:pt x="919337" y="705998"/>
                  </a:lnTo>
                  <a:lnTo>
                    <a:pt x="937590" y="665416"/>
                  </a:lnTo>
                  <a:lnTo>
                    <a:pt x="952142" y="622962"/>
                  </a:lnTo>
                  <a:lnTo>
                    <a:pt x="962788" y="578840"/>
                  </a:lnTo>
                  <a:lnTo>
                    <a:pt x="969325" y="533255"/>
                  </a:lnTo>
                  <a:lnTo>
                    <a:pt x="971550" y="486409"/>
                  </a:lnTo>
                  <a:lnTo>
                    <a:pt x="969325" y="439564"/>
                  </a:lnTo>
                  <a:lnTo>
                    <a:pt x="962788" y="393979"/>
                  </a:lnTo>
                  <a:lnTo>
                    <a:pt x="952142" y="349857"/>
                  </a:lnTo>
                  <a:lnTo>
                    <a:pt x="937590" y="307403"/>
                  </a:lnTo>
                  <a:lnTo>
                    <a:pt x="919337" y="266821"/>
                  </a:lnTo>
                  <a:lnTo>
                    <a:pt x="897587" y="228314"/>
                  </a:lnTo>
                  <a:lnTo>
                    <a:pt x="872543" y="192086"/>
                  </a:lnTo>
                  <a:lnTo>
                    <a:pt x="844408" y="158341"/>
                  </a:lnTo>
                  <a:lnTo>
                    <a:pt x="813388" y="127283"/>
                  </a:lnTo>
                  <a:lnTo>
                    <a:pt x="779685" y="99115"/>
                  </a:lnTo>
                  <a:lnTo>
                    <a:pt x="743503" y="74042"/>
                  </a:lnTo>
                  <a:lnTo>
                    <a:pt x="705046" y="52267"/>
                  </a:lnTo>
                  <a:lnTo>
                    <a:pt x="664519" y="33994"/>
                  </a:lnTo>
                  <a:lnTo>
                    <a:pt x="622124" y="19427"/>
                  </a:lnTo>
                  <a:lnTo>
                    <a:pt x="578066" y="8770"/>
                  </a:lnTo>
                  <a:lnTo>
                    <a:pt x="532548" y="2226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CustomShape 26"/>
            <p:cNvSpPr/>
            <p:nvPr/>
          </p:nvSpPr>
          <p:spPr>
            <a:xfrm>
              <a:off x="10467360" y="54421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20">
                  <a:moveTo>
                    <a:pt x="0" y="486409"/>
                  </a:moveTo>
                  <a:lnTo>
                    <a:pt x="2224" y="439564"/>
                  </a:lnTo>
                  <a:lnTo>
                    <a:pt x="8761" y="393979"/>
                  </a:lnTo>
                  <a:lnTo>
                    <a:pt x="19407" y="349857"/>
                  </a:lnTo>
                  <a:lnTo>
                    <a:pt x="33959" y="307403"/>
                  </a:lnTo>
                  <a:lnTo>
                    <a:pt x="52212" y="266821"/>
                  </a:lnTo>
                  <a:lnTo>
                    <a:pt x="73962" y="228314"/>
                  </a:lnTo>
                  <a:lnTo>
                    <a:pt x="99006" y="192086"/>
                  </a:lnTo>
                  <a:lnTo>
                    <a:pt x="127141" y="158341"/>
                  </a:lnTo>
                  <a:lnTo>
                    <a:pt x="158161" y="127283"/>
                  </a:lnTo>
                  <a:lnTo>
                    <a:pt x="191864" y="99115"/>
                  </a:lnTo>
                  <a:lnTo>
                    <a:pt x="228046" y="74042"/>
                  </a:lnTo>
                  <a:lnTo>
                    <a:pt x="266503" y="52267"/>
                  </a:lnTo>
                  <a:lnTo>
                    <a:pt x="307030" y="33994"/>
                  </a:lnTo>
                  <a:lnTo>
                    <a:pt x="349425" y="19427"/>
                  </a:lnTo>
                  <a:lnTo>
                    <a:pt x="393483" y="8770"/>
                  </a:lnTo>
                  <a:lnTo>
                    <a:pt x="439001" y="2226"/>
                  </a:lnTo>
                  <a:lnTo>
                    <a:pt x="485775" y="0"/>
                  </a:lnTo>
                  <a:lnTo>
                    <a:pt x="532548" y="2226"/>
                  </a:lnTo>
                  <a:lnTo>
                    <a:pt x="578066" y="8770"/>
                  </a:lnTo>
                  <a:lnTo>
                    <a:pt x="622124" y="19427"/>
                  </a:lnTo>
                  <a:lnTo>
                    <a:pt x="664519" y="33994"/>
                  </a:lnTo>
                  <a:lnTo>
                    <a:pt x="705046" y="52267"/>
                  </a:lnTo>
                  <a:lnTo>
                    <a:pt x="743503" y="74042"/>
                  </a:lnTo>
                  <a:lnTo>
                    <a:pt x="779685" y="99115"/>
                  </a:lnTo>
                  <a:lnTo>
                    <a:pt x="813388" y="127283"/>
                  </a:lnTo>
                  <a:lnTo>
                    <a:pt x="844408" y="158341"/>
                  </a:lnTo>
                  <a:lnTo>
                    <a:pt x="872543" y="192086"/>
                  </a:lnTo>
                  <a:lnTo>
                    <a:pt x="897587" y="228314"/>
                  </a:lnTo>
                  <a:lnTo>
                    <a:pt x="919337" y="266821"/>
                  </a:lnTo>
                  <a:lnTo>
                    <a:pt x="937590" y="307403"/>
                  </a:lnTo>
                  <a:lnTo>
                    <a:pt x="952142" y="349857"/>
                  </a:lnTo>
                  <a:lnTo>
                    <a:pt x="962788" y="393979"/>
                  </a:lnTo>
                  <a:lnTo>
                    <a:pt x="969325" y="439564"/>
                  </a:lnTo>
                  <a:lnTo>
                    <a:pt x="971550" y="486409"/>
                  </a:lnTo>
                  <a:lnTo>
                    <a:pt x="969325" y="533255"/>
                  </a:lnTo>
                  <a:lnTo>
                    <a:pt x="962788" y="578840"/>
                  </a:lnTo>
                  <a:lnTo>
                    <a:pt x="952142" y="622962"/>
                  </a:lnTo>
                  <a:lnTo>
                    <a:pt x="937590" y="665416"/>
                  </a:lnTo>
                  <a:lnTo>
                    <a:pt x="919337" y="705998"/>
                  </a:lnTo>
                  <a:lnTo>
                    <a:pt x="897587" y="744505"/>
                  </a:lnTo>
                  <a:lnTo>
                    <a:pt x="872543" y="780733"/>
                  </a:lnTo>
                  <a:lnTo>
                    <a:pt x="844408" y="814478"/>
                  </a:lnTo>
                  <a:lnTo>
                    <a:pt x="813388" y="845536"/>
                  </a:lnTo>
                  <a:lnTo>
                    <a:pt x="779685" y="873704"/>
                  </a:lnTo>
                  <a:lnTo>
                    <a:pt x="743503" y="898777"/>
                  </a:lnTo>
                  <a:lnTo>
                    <a:pt x="705046" y="920552"/>
                  </a:lnTo>
                  <a:lnTo>
                    <a:pt x="664519" y="938825"/>
                  </a:lnTo>
                  <a:lnTo>
                    <a:pt x="622124" y="953392"/>
                  </a:lnTo>
                  <a:lnTo>
                    <a:pt x="578066" y="964049"/>
                  </a:lnTo>
                  <a:lnTo>
                    <a:pt x="532548" y="970593"/>
                  </a:lnTo>
                  <a:lnTo>
                    <a:pt x="485775" y="972819"/>
                  </a:lnTo>
                  <a:lnTo>
                    <a:pt x="439001" y="970593"/>
                  </a:lnTo>
                  <a:lnTo>
                    <a:pt x="393483" y="964049"/>
                  </a:lnTo>
                  <a:lnTo>
                    <a:pt x="349425" y="953392"/>
                  </a:lnTo>
                  <a:lnTo>
                    <a:pt x="307030" y="938825"/>
                  </a:lnTo>
                  <a:lnTo>
                    <a:pt x="266503" y="920552"/>
                  </a:lnTo>
                  <a:lnTo>
                    <a:pt x="228046" y="898777"/>
                  </a:lnTo>
                  <a:lnTo>
                    <a:pt x="191864" y="873704"/>
                  </a:lnTo>
                  <a:lnTo>
                    <a:pt x="158161" y="845536"/>
                  </a:lnTo>
                  <a:lnTo>
                    <a:pt x="127141" y="814478"/>
                  </a:lnTo>
                  <a:lnTo>
                    <a:pt x="99006" y="780733"/>
                  </a:lnTo>
                  <a:lnTo>
                    <a:pt x="73962" y="744505"/>
                  </a:lnTo>
                  <a:lnTo>
                    <a:pt x="52212" y="705998"/>
                  </a:lnTo>
                  <a:lnTo>
                    <a:pt x="33959" y="665416"/>
                  </a:lnTo>
                  <a:lnTo>
                    <a:pt x="19407" y="622962"/>
                  </a:lnTo>
                  <a:lnTo>
                    <a:pt x="8761" y="578840"/>
                  </a:lnTo>
                  <a:lnTo>
                    <a:pt x="2224" y="533255"/>
                  </a:lnTo>
                  <a:lnTo>
                    <a:pt x="0" y="486409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9" name="object 31" descr=""/>
            <p:cNvPicPr/>
            <p:nvPr/>
          </p:nvPicPr>
          <p:blipFill>
            <a:blip r:embed="rId4"/>
            <a:stretch/>
          </p:blipFill>
          <p:spPr>
            <a:xfrm>
              <a:off x="10621080" y="5676840"/>
              <a:ext cx="699480" cy="552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0" name="CustomShape 27"/>
          <p:cNvSpPr/>
          <p:nvPr/>
        </p:nvSpPr>
        <p:spPr>
          <a:xfrm>
            <a:off x="7741080" y="5822640"/>
            <a:ext cx="221148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5" strike="noStrike">
                <a:solidFill>
                  <a:srgbClr val="1f3863"/>
                </a:solidFill>
                <a:latin typeface="Franklin Gothic Medium"/>
              </a:rPr>
              <a:t>Мгновенная</a:t>
            </a:r>
            <a:r>
              <a:rPr b="0" lang="ru-RU" sz="1400" spc="-41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400" spc="-26" strike="noStrike">
                <a:solidFill>
                  <a:srgbClr val="1f3863"/>
                </a:solidFill>
                <a:latin typeface="Franklin Gothic Medium"/>
              </a:rPr>
              <a:t>обратная</a:t>
            </a:r>
            <a:r>
              <a:rPr b="0" lang="ru-RU" sz="1400" spc="-52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400" spc="-21" strike="noStrike">
                <a:solidFill>
                  <a:srgbClr val="1f3863"/>
                </a:solidFill>
                <a:latin typeface="Franklin Gothic Medium"/>
              </a:rPr>
              <a:t>связь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241" name="Group 28"/>
          <p:cNvGrpSpPr/>
          <p:nvPr/>
        </p:nvGrpSpPr>
        <p:grpSpPr>
          <a:xfrm>
            <a:off x="7391880" y="1943280"/>
            <a:ext cx="4570200" cy="972360"/>
            <a:chOff x="7391880" y="1943280"/>
            <a:chExt cx="4570200" cy="972360"/>
          </a:xfrm>
        </p:grpSpPr>
        <p:sp>
          <p:nvSpPr>
            <p:cNvPr id="242" name="CustomShape 29"/>
            <p:cNvSpPr/>
            <p:nvPr/>
          </p:nvSpPr>
          <p:spPr>
            <a:xfrm>
              <a:off x="7391880" y="217980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4300855" y="0"/>
                  </a:moveTo>
                  <a:lnTo>
                    <a:pt x="269875" y="0"/>
                  </a:lnTo>
                  <a:lnTo>
                    <a:pt x="221351" y="4346"/>
                  </a:lnTo>
                  <a:lnTo>
                    <a:pt x="175686" y="16878"/>
                  </a:lnTo>
                  <a:lnTo>
                    <a:pt x="133641" y="36834"/>
                  </a:lnTo>
                  <a:lnTo>
                    <a:pt x="95977" y="63454"/>
                  </a:lnTo>
                  <a:lnTo>
                    <a:pt x="63454" y="95977"/>
                  </a:lnTo>
                  <a:lnTo>
                    <a:pt x="36834" y="133641"/>
                  </a:lnTo>
                  <a:lnTo>
                    <a:pt x="16878" y="175686"/>
                  </a:lnTo>
                  <a:lnTo>
                    <a:pt x="4346" y="221351"/>
                  </a:lnTo>
                  <a:lnTo>
                    <a:pt x="0" y="269875"/>
                  </a:lnTo>
                  <a:lnTo>
                    <a:pt x="4346" y="318398"/>
                  </a:lnTo>
                  <a:lnTo>
                    <a:pt x="16878" y="364063"/>
                  </a:lnTo>
                  <a:lnTo>
                    <a:pt x="36834" y="406108"/>
                  </a:lnTo>
                  <a:lnTo>
                    <a:pt x="63454" y="443772"/>
                  </a:lnTo>
                  <a:lnTo>
                    <a:pt x="95977" y="476295"/>
                  </a:lnTo>
                  <a:lnTo>
                    <a:pt x="133641" y="502915"/>
                  </a:lnTo>
                  <a:lnTo>
                    <a:pt x="175686" y="522871"/>
                  </a:lnTo>
                  <a:lnTo>
                    <a:pt x="221351" y="535403"/>
                  </a:lnTo>
                  <a:lnTo>
                    <a:pt x="269875" y="539750"/>
                  </a:lnTo>
                  <a:lnTo>
                    <a:pt x="4300855" y="539750"/>
                  </a:lnTo>
                  <a:lnTo>
                    <a:pt x="4349378" y="535403"/>
                  </a:lnTo>
                  <a:lnTo>
                    <a:pt x="4395043" y="522871"/>
                  </a:lnTo>
                  <a:lnTo>
                    <a:pt x="4437088" y="502915"/>
                  </a:lnTo>
                  <a:lnTo>
                    <a:pt x="4474752" y="476295"/>
                  </a:lnTo>
                  <a:lnTo>
                    <a:pt x="4507275" y="443772"/>
                  </a:lnTo>
                  <a:lnTo>
                    <a:pt x="4533895" y="406108"/>
                  </a:lnTo>
                  <a:lnTo>
                    <a:pt x="4553851" y="364063"/>
                  </a:lnTo>
                  <a:lnTo>
                    <a:pt x="4566383" y="318398"/>
                  </a:lnTo>
                  <a:lnTo>
                    <a:pt x="4570730" y="269875"/>
                  </a:lnTo>
                  <a:lnTo>
                    <a:pt x="4566383" y="221351"/>
                  </a:lnTo>
                  <a:lnTo>
                    <a:pt x="4553851" y="175686"/>
                  </a:lnTo>
                  <a:lnTo>
                    <a:pt x="4533895" y="133641"/>
                  </a:lnTo>
                  <a:lnTo>
                    <a:pt x="4507275" y="95977"/>
                  </a:lnTo>
                  <a:lnTo>
                    <a:pt x="4474752" y="63454"/>
                  </a:lnTo>
                  <a:lnTo>
                    <a:pt x="4437088" y="36834"/>
                  </a:lnTo>
                  <a:lnTo>
                    <a:pt x="4395043" y="16878"/>
                  </a:lnTo>
                  <a:lnTo>
                    <a:pt x="4349378" y="4346"/>
                  </a:lnTo>
                  <a:lnTo>
                    <a:pt x="4300855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30"/>
            <p:cNvSpPr/>
            <p:nvPr/>
          </p:nvSpPr>
          <p:spPr>
            <a:xfrm>
              <a:off x="7391880" y="217980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0" y="269875"/>
                  </a:moveTo>
                  <a:lnTo>
                    <a:pt x="4346" y="221351"/>
                  </a:lnTo>
                  <a:lnTo>
                    <a:pt x="16878" y="175686"/>
                  </a:lnTo>
                  <a:lnTo>
                    <a:pt x="36834" y="133641"/>
                  </a:lnTo>
                  <a:lnTo>
                    <a:pt x="63454" y="95977"/>
                  </a:lnTo>
                  <a:lnTo>
                    <a:pt x="95977" y="63454"/>
                  </a:lnTo>
                  <a:lnTo>
                    <a:pt x="133641" y="36834"/>
                  </a:lnTo>
                  <a:lnTo>
                    <a:pt x="175686" y="16878"/>
                  </a:lnTo>
                  <a:lnTo>
                    <a:pt x="221351" y="4346"/>
                  </a:lnTo>
                  <a:lnTo>
                    <a:pt x="269875" y="0"/>
                  </a:lnTo>
                  <a:lnTo>
                    <a:pt x="4300855" y="0"/>
                  </a:lnTo>
                  <a:lnTo>
                    <a:pt x="4349378" y="4346"/>
                  </a:lnTo>
                  <a:lnTo>
                    <a:pt x="4395043" y="16878"/>
                  </a:lnTo>
                  <a:lnTo>
                    <a:pt x="4437088" y="36834"/>
                  </a:lnTo>
                  <a:lnTo>
                    <a:pt x="4474752" y="63454"/>
                  </a:lnTo>
                  <a:lnTo>
                    <a:pt x="4507275" y="95977"/>
                  </a:lnTo>
                  <a:lnTo>
                    <a:pt x="4533895" y="133641"/>
                  </a:lnTo>
                  <a:lnTo>
                    <a:pt x="4553851" y="175686"/>
                  </a:lnTo>
                  <a:lnTo>
                    <a:pt x="4566383" y="221351"/>
                  </a:lnTo>
                  <a:lnTo>
                    <a:pt x="4570730" y="269875"/>
                  </a:lnTo>
                  <a:lnTo>
                    <a:pt x="4566383" y="318398"/>
                  </a:lnTo>
                  <a:lnTo>
                    <a:pt x="4553851" y="364063"/>
                  </a:lnTo>
                  <a:lnTo>
                    <a:pt x="4533895" y="406108"/>
                  </a:lnTo>
                  <a:lnTo>
                    <a:pt x="4507275" y="443772"/>
                  </a:lnTo>
                  <a:lnTo>
                    <a:pt x="4474752" y="476295"/>
                  </a:lnTo>
                  <a:lnTo>
                    <a:pt x="4437088" y="502915"/>
                  </a:lnTo>
                  <a:lnTo>
                    <a:pt x="4395043" y="522871"/>
                  </a:lnTo>
                  <a:lnTo>
                    <a:pt x="4349378" y="535403"/>
                  </a:lnTo>
                  <a:lnTo>
                    <a:pt x="4300855" y="539750"/>
                  </a:lnTo>
                  <a:lnTo>
                    <a:pt x="269875" y="539750"/>
                  </a:lnTo>
                  <a:lnTo>
                    <a:pt x="221351" y="535403"/>
                  </a:lnTo>
                  <a:lnTo>
                    <a:pt x="175686" y="522871"/>
                  </a:lnTo>
                  <a:lnTo>
                    <a:pt x="133641" y="502915"/>
                  </a:lnTo>
                  <a:lnTo>
                    <a:pt x="95977" y="476295"/>
                  </a:lnTo>
                  <a:lnTo>
                    <a:pt x="63454" y="443772"/>
                  </a:lnTo>
                  <a:lnTo>
                    <a:pt x="36834" y="406108"/>
                  </a:lnTo>
                  <a:lnTo>
                    <a:pt x="16878" y="364063"/>
                  </a:lnTo>
                  <a:lnTo>
                    <a:pt x="4346" y="318398"/>
                  </a:lnTo>
                  <a:lnTo>
                    <a:pt x="0" y="269875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CustomShape 31"/>
            <p:cNvSpPr/>
            <p:nvPr/>
          </p:nvSpPr>
          <p:spPr>
            <a:xfrm>
              <a:off x="10420200" y="194328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19">
                  <a:moveTo>
                    <a:pt x="485775" y="0"/>
                  </a:moveTo>
                  <a:lnTo>
                    <a:pt x="439001" y="2226"/>
                  </a:lnTo>
                  <a:lnTo>
                    <a:pt x="393483" y="8771"/>
                  </a:lnTo>
                  <a:lnTo>
                    <a:pt x="349425" y="19430"/>
                  </a:lnTo>
                  <a:lnTo>
                    <a:pt x="307030" y="33999"/>
                  </a:lnTo>
                  <a:lnTo>
                    <a:pt x="266503" y="52274"/>
                  </a:lnTo>
                  <a:lnTo>
                    <a:pt x="228046" y="74051"/>
                  </a:lnTo>
                  <a:lnTo>
                    <a:pt x="191864" y="99127"/>
                  </a:lnTo>
                  <a:lnTo>
                    <a:pt x="158161" y="127296"/>
                  </a:lnTo>
                  <a:lnTo>
                    <a:pt x="127141" y="158356"/>
                  </a:lnTo>
                  <a:lnTo>
                    <a:pt x="99006" y="192102"/>
                  </a:lnTo>
                  <a:lnTo>
                    <a:pt x="73962" y="228331"/>
                  </a:lnTo>
                  <a:lnTo>
                    <a:pt x="52212" y="266838"/>
                  </a:lnTo>
                  <a:lnTo>
                    <a:pt x="33959" y="307419"/>
                  </a:lnTo>
                  <a:lnTo>
                    <a:pt x="19407" y="349871"/>
                  </a:lnTo>
                  <a:lnTo>
                    <a:pt x="8761" y="393989"/>
                  </a:lnTo>
                  <a:lnTo>
                    <a:pt x="2224" y="439570"/>
                  </a:lnTo>
                  <a:lnTo>
                    <a:pt x="0" y="486410"/>
                  </a:lnTo>
                  <a:lnTo>
                    <a:pt x="2224" y="533249"/>
                  </a:lnTo>
                  <a:lnTo>
                    <a:pt x="8761" y="578830"/>
                  </a:lnTo>
                  <a:lnTo>
                    <a:pt x="19407" y="622948"/>
                  </a:lnTo>
                  <a:lnTo>
                    <a:pt x="33959" y="665400"/>
                  </a:lnTo>
                  <a:lnTo>
                    <a:pt x="52212" y="705981"/>
                  </a:lnTo>
                  <a:lnTo>
                    <a:pt x="73962" y="744488"/>
                  </a:lnTo>
                  <a:lnTo>
                    <a:pt x="99006" y="780717"/>
                  </a:lnTo>
                  <a:lnTo>
                    <a:pt x="127141" y="814463"/>
                  </a:lnTo>
                  <a:lnTo>
                    <a:pt x="158161" y="845523"/>
                  </a:lnTo>
                  <a:lnTo>
                    <a:pt x="191864" y="873692"/>
                  </a:lnTo>
                  <a:lnTo>
                    <a:pt x="228046" y="898768"/>
                  </a:lnTo>
                  <a:lnTo>
                    <a:pt x="266503" y="920545"/>
                  </a:lnTo>
                  <a:lnTo>
                    <a:pt x="307030" y="938820"/>
                  </a:lnTo>
                  <a:lnTo>
                    <a:pt x="349425" y="953389"/>
                  </a:lnTo>
                  <a:lnTo>
                    <a:pt x="393483" y="964048"/>
                  </a:lnTo>
                  <a:lnTo>
                    <a:pt x="439001" y="970593"/>
                  </a:lnTo>
                  <a:lnTo>
                    <a:pt x="485775" y="972820"/>
                  </a:lnTo>
                  <a:lnTo>
                    <a:pt x="532548" y="970593"/>
                  </a:lnTo>
                  <a:lnTo>
                    <a:pt x="578066" y="964048"/>
                  </a:lnTo>
                  <a:lnTo>
                    <a:pt x="622124" y="953389"/>
                  </a:lnTo>
                  <a:lnTo>
                    <a:pt x="664519" y="938820"/>
                  </a:lnTo>
                  <a:lnTo>
                    <a:pt x="705046" y="920545"/>
                  </a:lnTo>
                  <a:lnTo>
                    <a:pt x="743503" y="898768"/>
                  </a:lnTo>
                  <a:lnTo>
                    <a:pt x="779685" y="873692"/>
                  </a:lnTo>
                  <a:lnTo>
                    <a:pt x="813388" y="845523"/>
                  </a:lnTo>
                  <a:lnTo>
                    <a:pt x="844408" y="814463"/>
                  </a:lnTo>
                  <a:lnTo>
                    <a:pt x="872543" y="780717"/>
                  </a:lnTo>
                  <a:lnTo>
                    <a:pt x="897587" y="744488"/>
                  </a:lnTo>
                  <a:lnTo>
                    <a:pt x="919337" y="705981"/>
                  </a:lnTo>
                  <a:lnTo>
                    <a:pt x="937590" y="665400"/>
                  </a:lnTo>
                  <a:lnTo>
                    <a:pt x="952142" y="622948"/>
                  </a:lnTo>
                  <a:lnTo>
                    <a:pt x="962788" y="578830"/>
                  </a:lnTo>
                  <a:lnTo>
                    <a:pt x="969325" y="533249"/>
                  </a:lnTo>
                  <a:lnTo>
                    <a:pt x="971550" y="486410"/>
                  </a:lnTo>
                  <a:lnTo>
                    <a:pt x="969325" y="439570"/>
                  </a:lnTo>
                  <a:lnTo>
                    <a:pt x="962788" y="393989"/>
                  </a:lnTo>
                  <a:lnTo>
                    <a:pt x="952142" y="349871"/>
                  </a:lnTo>
                  <a:lnTo>
                    <a:pt x="937590" y="307419"/>
                  </a:lnTo>
                  <a:lnTo>
                    <a:pt x="919337" y="266838"/>
                  </a:lnTo>
                  <a:lnTo>
                    <a:pt x="897587" y="228331"/>
                  </a:lnTo>
                  <a:lnTo>
                    <a:pt x="872543" y="192102"/>
                  </a:lnTo>
                  <a:lnTo>
                    <a:pt x="844408" y="158356"/>
                  </a:lnTo>
                  <a:lnTo>
                    <a:pt x="813388" y="127296"/>
                  </a:lnTo>
                  <a:lnTo>
                    <a:pt x="779685" y="99127"/>
                  </a:lnTo>
                  <a:lnTo>
                    <a:pt x="743503" y="74051"/>
                  </a:lnTo>
                  <a:lnTo>
                    <a:pt x="705046" y="52274"/>
                  </a:lnTo>
                  <a:lnTo>
                    <a:pt x="664519" y="33999"/>
                  </a:lnTo>
                  <a:lnTo>
                    <a:pt x="622124" y="19430"/>
                  </a:lnTo>
                  <a:lnTo>
                    <a:pt x="578066" y="8771"/>
                  </a:lnTo>
                  <a:lnTo>
                    <a:pt x="532548" y="2226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32"/>
            <p:cNvSpPr/>
            <p:nvPr/>
          </p:nvSpPr>
          <p:spPr>
            <a:xfrm>
              <a:off x="10420200" y="194328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19">
                  <a:moveTo>
                    <a:pt x="0" y="486410"/>
                  </a:moveTo>
                  <a:lnTo>
                    <a:pt x="2224" y="439570"/>
                  </a:lnTo>
                  <a:lnTo>
                    <a:pt x="8761" y="393989"/>
                  </a:lnTo>
                  <a:lnTo>
                    <a:pt x="19407" y="349871"/>
                  </a:lnTo>
                  <a:lnTo>
                    <a:pt x="33959" y="307419"/>
                  </a:lnTo>
                  <a:lnTo>
                    <a:pt x="52212" y="266838"/>
                  </a:lnTo>
                  <a:lnTo>
                    <a:pt x="73962" y="228331"/>
                  </a:lnTo>
                  <a:lnTo>
                    <a:pt x="99006" y="192102"/>
                  </a:lnTo>
                  <a:lnTo>
                    <a:pt x="127141" y="158356"/>
                  </a:lnTo>
                  <a:lnTo>
                    <a:pt x="158161" y="127296"/>
                  </a:lnTo>
                  <a:lnTo>
                    <a:pt x="191864" y="99127"/>
                  </a:lnTo>
                  <a:lnTo>
                    <a:pt x="228046" y="74051"/>
                  </a:lnTo>
                  <a:lnTo>
                    <a:pt x="266503" y="52274"/>
                  </a:lnTo>
                  <a:lnTo>
                    <a:pt x="307030" y="33999"/>
                  </a:lnTo>
                  <a:lnTo>
                    <a:pt x="349425" y="19430"/>
                  </a:lnTo>
                  <a:lnTo>
                    <a:pt x="393483" y="8771"/>
                  </a:lnTo>
                  <a:lnTo>
                    <a:pt x="439001" y="2226"/>
                  </a:lnTo>
                  <a:lnTo>
                    <a:pt x="485775" y="0"/>
                  </a:lnTo>
                  <a:lnTo>
                    <a:pt x="532548" y="2226"/>
                  </a:lnTo>
                  <a:lnTo>
                    <a:pt x="578066" y="8771"/>
                  </a:lnTo>
                  <a:lnTo>
                    <a:pt x="622124" y="19430"/>
                  </a:lnTo>
                  <a:lnTo>
                    <a:pt x="664519" y="33999"/>
                  </a:lnTo>
                  <a:lnTo>
                    <a:pt x="705046" y="52274"/>
                  </a:lnTo>
                  <a:lnTo>
                    <a:pt x="743503" y="74051"/>
                  </a:lnTo>
                  <a:lnTo>
                    <a:pt x="779685" y="99127"/>
                  </a:lnTo>
                  <a:lnTo>
                    <a:pt x="813388" y="127296"/>
                  </a:lnTo>
                  <a:lnTo>
                    <a:pt x="844408" y="158356"/>
                  </a:lnTo>
                  <a:lnTo>
                    <a:pt x="872543" y="192102"/>
                  </a:lnTo>
                  <a:lnTo>
                    <a:pt x="897587" y="228331"/>
                  </a:lnTo>
                  <a:lnTo>
                    <a:pt x="919337" y="266838"/>
                  </a:lnTo>
                  <a:lnTo>
                    <a:pt x="937590" y="307419"/>
                  </a:lnTo>
                  <a:lnTo>
                    <a:pt x="952142" y="349871"/>
                  </a:lnTo>
                  <a:lnTo>
                    <a:pt x="962788" y="393989"/>
                  </a:lnTo>
                  <a:lnTo>
                    <a:pt x="969325" y="439570"/>
                  </a:lnTo>
                  <a:lnTo>
                    <a:pt x="971550" y="486410"/>
                  </a:lnTo>
                  <a:lnTo>
                    <a:pt x="969325" y="533249"/>
                  </a:lnTo>
                  <a:lnTo>
                    <a:pt x="962788" y="578830"/>
                  </a:lnTo>
                  <a:lnTo>
                    <a:pt x="952142" y="622948"/>
                  </a:lnTo>
                  <a:lnTo>
                    <a:pt x="937590" y="665400"/>
                  </a:lnTo>
                  <a:lnTo>
                    <a:pt x="919337" y="705981"/>
                  </a:lnTo>
                  <a:lnTo>
                    <a:pt x="897587" y="744488"/>
                  </a:lnTo>
                  <a:lnTo>
                    <a:pt x="872543" y="780717"/>
                  </a:lnTo>
                  <a:lnTo>
                    <a:pt x="844408" y="814463"/>
                  </a:lnTo>
                  <a:lnTo>
                    <a:pt x="813388" y="845523"/>
                  </a:lnTo>
                  <a:lnTo>
                    <a:pt x="779685" y="873692"/>
                  </a:lnTo>
                  <a:lnTo>
                    <a:pt x="743503" y="898768"/>
                  </a:lnTo>
                  <a:lnTo>
                    <a:pt x="705046" y="920545"/>
                  </a:lnTo>
                  <a:lnTo>
                    <a:pt x="664519" y="938820"/>
                  </a:lnTo>
                  <a:lnTo>
                    <a:pt x="622124" y="953389"/>
                  </a:lnTo>
                  <a:lnTo>
                    <a:pt x="578066" y="964048"/>
                  </a:lnTo>
                  <a:lnTo>
                    <a:pt x="532548" y="970593"/>
                  </a:lnTo>
                  <a:lnTo>
                    <a:pt x="485775" y="972820"/>
                  </a:lnTo>
                  <a:lnTo>
                    <a:pt x="439001" y="970593"/>
                  </a:lnTo>
                  <a:lnTo>
                    <a:pt x="393483" y="964048"/>
                  </a:lnTo>
                  <a:lnTo>
                    <a:pt x="349425" y="953389"/>
                  </a:lnTo>
                  <a:lnTo>
                    <a:pt x="307030" y="938820"/>
                  </a:lnTo>
                  <a:lnTo>
                    <a:pt x="266503" y="920545"/>
                  </a:lnTo>
                  <a:lnTo>
                    <a:pt x="228046" y="898768"/>
                  </a:lnTo>
                  <a:lnTo>
                    <a:pt x="191864" y="873692"/>
                  </a:lnTo>
                  <a:lnTo>
                    <a:pt x="158161" y="845523"/>
                  </a:lnTo>
                  <a:lnTo>
                    <a:pt x="127141" y="814463"/>
                  </a:lnTo>
                  <a:lnTo>
                    <a:pt x="99006" y="780717"/>
                  </a:lnTo>
                  <a:lnTo>
                    <a:pt x="73962" y="744488"/>
                  </a:lnTo>
                  <a:lnTo>
                    <a:pt x="52212" y="705981"/>
                  </a:lnTo>
                  <a:lnTo>
                    <a:pt x="33959" y="665400"/>
                  </a:lnTo>
                  <a:lnTo>
                    <a:pt x="19407" y="622948"/>
                  </a:lnTo>
                  <a:lnTo>
                    <a:pt x="8761" y="578830"/>
                  </a:lnTo>
                  <a:lnTo>
                    <a:pt x="2224" y="533249"/>
                  </a:lnTo>
                  <a:lnTo>
                    <a:pt x="0" y="486410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6" name="CustomShape 33"/>
          <p:cNvSpPr/>
          <p:nvPr/>
        </p:nvSpPr>
        <p:spPr>
          <a:xfrm>
            <a:off x="7661520" y="2279160"/>
            <a:ext cx="262296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5" strike="noStrike">
                <a:solidFill>
                  <a:srgbClr val="1f3863"/>
                </a:solidFill>
                <a:latin typeface="Arial"/>
              </a:rPr>
              <a:t>Ди</a:t>
            </a:r>
            <a:r>
              <a:rPr b="1" lang="ru-RU" sz="1800" spc="-46" strike="noStrike">
                <a:solidFill>
                  <a:srgbClr val="1f3863"/>
                </a:solidFill>
                <a:latin typeface="Arial"/>
              </a:rPr>
              <a:t>с</a:t>
            </a:r>
            <a:r>
              <a:rPr b="1" lang="ru-RU" sz="1800" spc="-100" strike="noStrike">
                <a:solidFill>
                  <a:srgbClr val="1f3863"/>
                </a:solidFill>
                <a:latin typeface="Arial"/>
              </a:rPr>
              <a:t>т</a:t>
            </a:r>
            <a:r>
              <a:rPr b="1" lang="ru-RU" sz="1800" spc="-35" strike="noStrike">
                <a:solidFill>
                  <a:srgbClr val="1f3863"/>
                </a:solidFill>
                <a:latin typeface="Arial"/>
              </a:rPr>
              <a:t>анционны</a:t>
            </a:r>
            <a:r>
              <a:rPr b="1" lang="ru-RU" sz="1800" spc="-32" strike="noStrike">
                <a:solidFill>
                  <a:srgbClr val="1f3863"/>
                </a:solidFill>
                <a:latin typeface="Arial"/>
              </a:rPr>
              <a:t>й</a:t>
            </a:r>
            <a:r>
              <a:rPr b="1" lang="ru-RU" sz="1800" spc="-72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43" strike="noStrike">
                <a:solidFill>
                  <a:srgbClr val="1f3863"/>
                </a:solidFill>
                <a:latin typeface="Arial"/>
              </a:rPr>
              <a:t>режим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47" name="Group 34"/>
          <p:cNvGrpSpPr/>
          <p:nvPr/>
        </p:nvGrpSpPr>
        <p:grpSpPr>
          <a:xfrm>
            <a:off x="7439040" y="2094120"/>
            <a:ext cx="4570200" cy="3517560"/>
            <a:chOff x="7439040" y="2094120"/>
            <a:chExt cx="4570200" cy="3517560"/>
          </a:xfrm>
        </p:grpSpPr>
        <p:pic>
          <p:nvPicPr>
            <p:cNvPr id="248" name="object 40" descr=""/>
            <p:cNvPicPr/>
            <p:nvPr/>
          </p:nvPicPr>
          <p:blipFill>
            <a:blip r:embed="rId5"/>
            <a:stretch/>
          </p:blipFill>
          <p:spPr>
            <a:xfrm>
              <a:off x="10562760" y="2094120"/>
              <a:ext cx="682920" cy="681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35"/>
            <p:cNvSpPr/>
            <p:nvPr/>
          </p:nvSpPr>
          <p:spPr>
            <a:xfrm>
              <a:off x="7439040" y="483552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4300855" y="0"/>
                  </a:moveTo>
                  <a:lnTo>
                    <a:pt x="269875" y="0"/>
                  </a:lnTo>
                  <a:lnTo>
                    <a:pt x="221351" y="4346"/>
                  </a:lnTo>
                  <a:lnTo>
                    <a:pt x="175686" y="16878"/>
                  </a:lnTo>
                  <a:lnTo>
                    <a:pt x="133641" y="36834"/>
                  </a:lnTo>
                  <a:lnTo>
                    <a:pt x="95977" y="63454"/>
                  </a:lnTo>
                  <a:lnTo>
                    <a:pt x="63454" y="95977"/>
                  </a:lnTo>
                  <a:lnTo>
                    <a:pt x="36834" y="133641"/>
                  </a:lnTo>
                  <a:lnTo>
                    <a:pt x="16878" y="175686"/>
                  </a:lnTo>
                  <a:lnTo>
                    <a:pt x="4346" y="221351"/>
                  </a:lnTo>
                  <a:lnTo>
                    <a:pt x="0" y="269875"/>
                  </a:lnTo>
                  <a:lnTo>
                    <a:pt x="4346" y="318398"/>
                  </a:lnTo>
                  <a:lnTo>
                    <a:pt x="16878" y="364063"/>
                  </a:lnTo>
                  <a:lnTo>
                    <a:pt x="36834" y="406108"/>
                  </a:lnTo>
                  <a:lnTo>
                    <a:pt x="63454" y="443772"/>
                  </a:lnTo>
                  <a:lnTo>
                    <a:pt x="95977" y="476295"/>
                  </a:lnTo>
                  <a:lnTo>
                    <a:pt x="133641" y="502915"/>
                  </a:lnTo>
                  <a:lnTo>
                    <a:pt x="175686" y="522871"/>
                  </a:lnTo>
                  <a:lnTo>
                    <a:pt x="221351" y="535403"/>
                  </a:lnTo>
                  <a:lnTo>
                    <a:pt x="269875" y="539750"/>
                  </a:lnTo>
                  <a:lnTo>
                    <a:pt x="4300855" y="539750"/>
                  </a:lnTo>
                  <a:lnTo>
                    <a:pt x="4349378" y="535403"/>
                  </a:lnTo>
                  <a:lnTo>
                    <a:pt x="4395043" y="522871"/>
                  </a:lnTo>
                  <a:lnTo>
                    <a:pt x="4437088" y="502915"/>
                  </a:lnTo>
                  <a:lnTo>
                    <a:pt x="4474752" y="476295"/>
                  </a:lnTo>
                  <a:lnTo>
                    <a:pt x="4507275" y="443772"/>
                  </a:lnTo>
                  <a:lnTo>
                    <a:pt x="4533895" y="406108"/>
                  </a:lnTo>
                  <a:lnTo>
                    <a:pt x="4553851" y="364063"/>
                  </a:lnTo>
                  <a:lnTo>
                    <a:pt x="4566383" y="318398"/>
                  </a:lnTo>
                  <a:lnTo>
                    <a:pt x="4570730" y="269875"/>
                  </a:lnTo>
                  <a:lnTo>
                    <a:pt x="4566383" y="221351"/>
                  </a:lnTo>
                  <a:lnTo>
                    <a:pt x="4553851" y="175686"/>
                  </a:lnTo>
                  <a:lnTo>
                    <a:pt x="4533895" y="133641"/>
                  </a:lnTo>
                  <a:lnTo>
                    <a:pt x="4507275" y="95977"/>
                  </a:lnTo>
                  <a:lnTo>
                    <a:pt x="4474752" y="63454"/>
                  </a:lnTo>
                  <a:lnTo>
                    <a:pt x="4437088" y="36834"/>
                  </a:lnTo>
                  <a:lnTo>
                    <a:pt x="4395043" y="16878"/>
                  </a:lnTo>
                  <a:lnTo>
                    <a:pt x="4349378" y="4346"/>
                  </a:lnTo>
                  <a:lnTo>
                    <a:pt x="4300855" y="0"/>
                  </a:lnTo>
                  <a:close/>
                </a:path>
              </a:pathLst>
            </a:custGeom>
            <a:solidFill>
              <a:srgbClr val="dae2f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36"/>
            <p:cNvSpPr/>
            <p:nvPr/>
          </p:nvSpPr>
          <p:spPr>
            <a:xfrm>
              <a:off x="7439040" y="4835520"/>
              <a:ext cx="4570200" cy="539280"/>
            </a:xfrm>
            <a:custGeom>
              <a:avLst/>
              <a:gdLst/>
              <a:ahLst/>
              <a:rect l="l" t="t" r="r" b="b"/>
              <a:pathLst>
                <a:path w="4570730" h="539750">
                  <a:moveTo>
                    <a:pt x="0" y="269875"/>
                  </a:moveTo>
                  <a:lnTo>
                    <a:pt x="4346" y="221351"/>
                  </a:lnTo>
                  <a:lnTo>
                    <a:pt x="16878" y="175686"/>
                  </a:lnTo>
                  <a:lnTo>
                    <a:pt x="36834" y="133641"/>
                  </a:lnTo>
                  <a:lnTo>
                    <a:pt x="63454" y="95977"/>
                  </a:lnTo>
                  <a:lnTo>
                    <a:pt x="95977" y="63454"/>
                  </a:lnTo>
                  <a:lnTo>
                    <a:pt x="133641" y="36834"/>
                  </a:lnTo>
                  <a:lnTo>
                    <a:pt x="175686" y="16878"/>
                  </a:lnTo>
                  <a:lnTo>
                    <a:pt x="221351" y="4346"/>
                  </a:lnTo>
                  <a:lnTo>
                    <a:pt x="269875" y="0"/>
                  </a:lnTo>
                  <a:lnTo>
                    <a:pt x="4300855" y="0"/>
                  </a:lnTo>
                  <a:lnTo>
                    <a:pt x="4349378" y="4346"/>
                  </a:lnTo>
                  <a:lnTo>
                    <a:pt x="4395043" y="16878"/>
                  </a:lnTo>
                  <a:lnTo>
                    <a:pt x="4437088" y="36834"/>
                  </a:lnTo>
                  <a:lnTo>
                    <a:pt x="4474752" y="63454"/>
                  </a:lnTo>
                  <a:lnTo>
                    <a:pt x="4507275" y="95977"/>
                  </a:lnTo>
                  <a:lnTo>
                    <a:pt x="4533895" y="133641"/>
                  </a:lnTo>
                  <a:lnTo>
                    <a:pt x="4553851" y="175686"/>
                  </a:lnTo>
                  <a:lnTo>
                    <a:pt x="4566383" y="221351"/>
                  </a:lnTo>
                  <a:lnTo>
                    <a:pt x="4570730" y="269875"/>
                  </a:lnTo>
                  <a:lnTo>
                    <a:pt x="4566383" y="318398"/>
                  </a:lnTo>
                  <a:lnTo>
                    <a:pt x="4553851" y="364063"/>
                  </a:lnTo>
                  <a:lnTo>
                    <a:pt x="4533895" y="406108"/>
                  </a:lnTo>
                  <a:lnTo>
                    <a:pt x="4507275" y="443772"/>
                  </a:lnTo>
                  <a:lnTo>
                    <a:pt x="4474752" y="476295"/>
                  </a:lnTo>
                  <a:lnTo>
                    <a:pt x="4437088" y="502915"/>
                  </a:lnTo>
                  <a:lnTo>
                    <a:pt x="4395043" y="522871"/>
                  </a:lnTo>
                  <a:lnTo>
                    <a:pt x="4349378" y="535403"/>
                  </a:lnTo>
                  <a:lnTo>
                    <a:pt x="4300855" y="539750"/>
                  </a:lnTo>
                  <a:lnTo>
                    <a:pt x="269875" y="539750"/>
                  </a:lnTo>
                  <a:lnTo>
                    <a:pt x="221351" y="535403"/>
                  </a:lnTo>
                  <a:lnTo>
                    <a:pt x="175686" y="522871"/>
                  </a:lnTo>
                  <a:lnTo>
                    <a:pt x="133641" y="502915"/>
                  </a:lnTo>
                  <a:lnTo>
                    <a:pt x="95977" y="476295"/>
                  </a:lnTo>
                  <a:lnTo>
                    <a:pt x="63454" y="443772"/>
                  </a:lnTo>
                  <a:lnTo>
                    <a:pt x="36834" y="406108"/>
                  </a:lnTo>
                  <a:lnTo>
                    <a:pt x="16878" y="364063"/>
                  </a:lnTo>
                  <a:lnTo>
                    <a:pt x="4346" y="318398"/>
                  </a:lnTo>
                  <a:lnTo>
                    <a:pt x="0" y="269875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37"/>
            <p:cNvSpPr/>
            <p:nvPr/>
          </p:nvSpPr>
          <p:spPr>
            <a:xfrm>
              <a:off x="7772400" y="46393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20">
                  <a:moveTo>
                    <a:pt x="485775" y="0"/>
                  </a:moveTo>
                  <a:lnTo>
                    <a:pt x="439001" y="2226"/>
                  </a:lnTo>
                  <a:lnTo>
                    <a:pt x="393483" y="8771"/>
                  </a:lnTo>
                  <a:lnTo>
                    <a:pt x="349425" y="19430"/>
                  </a:lnTo>
                  <a:lnTo>
                    <a:pt x="307030" y="33999"/>
                  </a:lnTo>
                  <a:lnTo>
                    <a:pt x="266503" y="52274"/>
                  </a:lnTo>
                  <a:lnTo>
                    <a:pt x="228046" y="74051"/>
                  </a:lnTo>
                  <a:lnTo>
                    <a:pt x="191864" y="99127"/>
                  </a:lnTo>
                  <a:lnTo>
                    <a:pt x="158161" y="127296"/>
                  </a:lnTo>
                  <a:lnTo>
                    <a:pt x="127141" y="158356"/>
                  </a:lnTo>
                  <a:lnTo>
                    <a:pt x="99006" y="192102"/>
                  </a:lnTo>
                  <a:lnTo>
                    <a:pt x="73962" y="228331"/>
                  </a:lnTo>
                  <a:lnTo>
                    <a:pt x="52212" y="266838"/>
                  </a:lnTo>
                  <a:lnTo>
                    <a:pt x="33959" y="307419"/>
                  </a:lnTo>
                  <a:lnTo>
                    <a:pt x="19407" y="349871"/>
                  </a:lnTo>
                  <a:lnTo>
                    <a:pt x="8761" y="393989"/>
                  </a:lnTo>
                  <a:lnTo>
                    <a:pt x="2224" y="439570"/>
                  </a:lnTo>
                  <a:lnTo>
                    <a:pt x="0" y="486409"/>
                  </a:lnTo>
                  <a:lnTo>
                    <a:pt x="2224" y="533249"/>
                  </a:lnTo>
                  <a:lnTo>
                    <a:pt x="8761" y="578830"/>
                  </a:lnTo>
                  <a:lnTo>
                    <a:pt x="19407" y="622948"/>
                  </a:lnTo>
                  <a:lnTo>
                    <a:pt x="33959" y="665400"/>
                  </a:lnTo>
                  <a:lnTo>
                    <a:pt x="52212" y="705981"/>
                  </a:lnTo>
                  <a:lnTo>
                    <a:pt x="73962" y="744488"/>
                  </a:lnTo>
                  <a:lnTo>
                    <a:pt x="99006" y="780717"/>
                  </a:lnTo>
                  <a:lnTo>
                    <a:pt x="127141" y="814463"/>
                  </a:lnTo>
                  <a:lnTo>
                    <a:pt x="158161" y="845523"/>
                  </a:lnTo>
                  <a:lnTo>
                    <a:pt x="191864" y="873692"/>
                  </a:lnTo>
                  <a:lnTo>
                    <a:pt x="228046" y="898768"/>
                  </a:lnTo>
                  <a:lnTo>
                    <a:pt x="266503" y="920545"/>
                  </a:lnTo>
                  <a:lnTo>
                    <a:pt x="307030" y="938820"/>
                  </a:lnTo>
                  <a:lnTo>
                    <a:pt x="349425" y="953389"/>
                  </a:lnTo>
                  <a:lnTo>
                    <a:pt x="393483" y="964048"/>
                  </a:lnTo>
                  <a:lnTo>
                    <a:pt x="439001" y="970593"/>
                  </a:lnTo>
                  <a:lnTo>
                    <a:pt x="485775" y="972819"/>
                  </a:lnTo>
                  <a:lnTo>
                    <a:pt x="532548" y="970593"/>
                  </a:lnTo>
                  <a:lnTo>
                    <a:pt x="578066" y="964048"/>
                  </a:lnTo>
                  <a:lnTo>
                    <a:pt x="622124" y="953389"/>
                  </a:lnTo>
                  <a:lnTo>
                    <a:pt x="664519" y="938820"/>
                  </a:lnTo>
                  <a:lnTo>
                    <a:pt x="705046" y="920545"/>
                  </a:lnTo>
                  <a:lnTo>
                    <a:pt x="743503" y="898768"/>
                  </a:lnTo>
                  <a:lnTo>
                    <a:pt x="779685" y="873692"/>
                  </a:lnTo>
                  <a:lnTo>
                    <a:pt x="813388" y="845523"/>
                  </a:lnTo>
                  <a:lnTo>
                    <a:pt x="844408" y="814463"/>
                  </a:lnTo>
                  <a:lnTo>
                    <a:pt x="872543" y="780717"/>
                  </a:lnTo>
                  <a:lnTo>
                    <a:pt x="897587" y="744488"/>
                  </a:lnTo>
                  <a:lnTo>
                    <a:pt x="919337" y="705981"/>
                  </a:lnTo>
                  <a:lnTo>
                    <a:pt x="937590" y="665400"/>
                  </a:lnTo>
                  <a:lnTo>
                    <a:pt x="952142" y="622948"/>
                  </a:lnTo>
                  <a:lnTo>
                    <a:pt x="962788" y="578830"/>
                  </a:lnTo>
                  <a:lnTo>
                    <a:pt x="969325" y="533249"/>
                  </a:lnTo>
                  <a:lnTo>
                    <a:pt x="971550" y="486409"/>
                  </a:lnTo>
                  <a:lnTo>
                    <a:pt x="969325" y="439570"/>
                  </a:lnTo>
                  <a:lnTo>
                    <a:pt x="962788" y="393989"/>
                  </a:lnTo>
                  <a:lnTo>
                    <a:pt x="952142" y="349871"/>
                  </a:lnTo>
                  <a:lnTo>
                    <a:pt x="937590" y="307419"/>
                  </a:lnTo>
                  <a:lnTo>
                    <a:pt x="919337" y="266838"/>
                  </a:lnTo>
                  <a:lnTo>
                    <a:pt x="897587" y="228331"/>
                  </a:lnTo>
                  <a:lnTo>
                    <a:pt x="872543" y="192102"/>
                  </a:lnTo>
                  <a:lnTo>
                    <a:pt x="844408" y="158356"/>
                  </a:lnTo>
                  <a:lnTo>
                    <a:pt x="813388" y="127296"/>
                  </a:lnTo>
                  <a:lnTo>
                    <a:pt x="779685" y="99127"/>
                  </a:lnTo>
                  <a:lnTo>
                    <a:pt x="743503" y="74051"/>
                  </a:lnTo>
                  <a:lnTo>
                    <a:pt x="705046" y="52274"/>
                  </a:lnTo>
                  <a:lnTo>
                    <a:pt x="664519" y="33999"/>
                  </a:lnTo>
                  <a:lnTo>
                    <a:pt x="622124" y="19430"/>
                  </a:lnTo>
                  <a:lnTo>
                    <a:pt x="578066" y="8771"/>
                  </a:lnTo>
                  <a:lnTo>
                    <a:pt x="532548" y="2226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38"/>
            <p:cNvSpPr/>
            <p:nvPr/>
          </p:nvSpPr>
          <p:spPr>
            <a:xfrm>
              <a:off x="7772400" y="4639320"/>
              <a:ext cx="971280" cy="972360"/>
            </a:xfrm>
            <a:custGeom>
              <a:avLst/>
              <a:gdLst/>
              <a:ahLst/>
              <a:rect l="l" t="t" r="r" b="b"/>
              <a:pathLst>
                <a:path w="971550" h="972820">
                  <a:moveTo>
                    <a:pt x="0" y="486409"/>
                  </a:moveTo>
                  <a:lnTo>
                    <a:pt x="2224" y="439570"/>
                  </a:lnTo>
                  <a:lnTo>
                    <a:pt x="8761" y="393989"/>
                  </a:lnTo>
                  <a:lnTo>
                    <a:pt x="19407" y="349871"/>
                  </a:lnTo>
                  <a:lnTo>
                    <a:pt x="33959" y="307419"/>
                  </a:lnTo>
                  <a:lnTo>
                    <a:pt x="52212" y="266838"/>
                  </a:lnTo>
                  <a:lnTo>
                    <a:pt x="73962" y="228331"/>
                  </a:lnTo>
                  <a:lnTo>
                    <a:pt x="99006" y="192102"/>
                  </a:lnTo>
                  <a:lnTo>
                    <a:pt x="127141" y="158356"/>
                  </a:lnTo>
                  <a:lnTo>
                    <a:pt x="158161" y="127296"/>
                  </a:lnTo>
                  <a:lnTo>
                    <a:pt x="191864" y="99127"/>
                  </a:lnTo>
                  <a:lnTo>
                    <a:pt x="228046" y="74051"/>
                  </a:lnTo>
                  <a:lnTo>
                    <a:pt x="266503" y="52274"/>
                  </a:lnTo>
                  <a:lnTo>
                    <a:pt x="307030" y="33999"/>
                  </a:lnTo>
                  <a:lnTo>
                    <a:pt x="349425" y="19430"/>
                  </a:lnTo>
                  <a:lnTo>
                    <a:pt x="393483" y="8771"/>
                  </a:lnTo>
                  <a:lnTo>
                    <a:pt x="439001" y="2226"/>
                  </a:lnTo>
                  <a:lnTo>
                    <a:pt x="485775" y="0"/>
                  </a:lnTo>
                  <a:lnTo>
                    <a:pt x="532548" y="2226"/>
                  </a:lnTo>
                  <a:lnTo>
                    <a:pt x="578066" y="8771"/>
                  </a:lnTo>
                  <a:lnTo>
                    <a:pt x="622124" y="19430"/>
                  </a:lnTo>
                  <a:lnTo>
                    <a:pt x="664519" y="33999"/>
                  </a:lnTo>
                  <a:lnTo>
                    <a:pt x="705046" y="52274"/>
                  </a:lnTo>
                  <a:lnTo>
                    <a:pt x="743503" y="74051"/>
                  </a:lnTo>
                  <a:lnTo>
                    <a:pt x="779685" y="99127"/>
                  </a:lnTo>
                  <a:lnTo>
                    <a:pt x="813388" y="127296"/>
                  </a:lnTo>
                  <a:lnTo>
                    <a:pt x="844408" y="158356"/>
                  </a:lnTo>
                  <a:lnTo>
                    <a:pt x="872543" y="192102"/>
                  </a:lnTo>
                  <a:lnTo>
                    <a:pt x="897587" y="228331"/>
                  </a:lnTo>
                  <a:lnTo>
                    <a:pt x="919337" y="266838"/>
                  </a:lnTo>
                  <a:lnTo>
                    <a:pt x="937590" y="307419"/>
                  </a:lnTo>
                  <a:lnTo>
                    <a:pt x="952142" y="349871"/>
                  </a:lnTo>
                  <a:lnTo>
                    <a:pt x="962788" y="393989"/>
                  </a:lnTo>
                  <a:lnTo>
                    <a:pt x="969325" y="439570"/>
                  </a:lnTo>
                  <a:lnTo>
                    <a:pt x="971550" y="486409"/>
                  </a:lnTo>
                  <a:lnTo>
                    <a:pt x="969325" y="533249"/>
                  </a:lnTo>
                  <a:lnTo>
                    <a:pt x="962788" y="578830"/>
                  </a:lnTo>
                  <a:lnTo>
                    <a:pt x="952142" y="622948"/>
                  </a:lnTo>
                  <a:lnTo>
                    <a:pt x="937590" y="665400"/>
                  </a:lnTo>
                  <a:lnTo>
                    <a:pt x="919337" y="705981"/>
                  </a:lnTo>
                  <a:lnTo>
                    <a:pt x="897587" y="744488"/>
                  </a:lnTo>
                  <a:lnTo>
                    <a:pt x="872543" y="780717"/>
                  </a:lnTo>
                  <a:lnTo>
                    <a:pt x="844408" y="814463"/>
                  </a:lnTo>
                  <a:lnTo>
                    <a:pt x="813388" y="845523"/>
                  </a:lnTo>
                  <a:lnTo>
                    <a:pt x="779685" y="873692"/>
                  </a:lnTo>
                  <a:lnTo>
                    <a:pt x="743503" y="898768"/>
                  </a:lnTo>
                  <a:lnTo>
                    <a:pt x="705046" y="920545"/>
                  </a:lnTo>
                  <a:lnTo>
                    <a:pt x="664519" y="938820"/>
                  </a:lnTo>
                  <a:lnTo>
                    <a:pt x="622124" y="953389"/>
                  </a:lnTo>
                  <a:lnTo>
                    <a:pt x="578066" y="964048"/>
                  </a:lnTo>
                  <a:lnTo>
                    <a:pt x="532548" y="970593"/>
                  </a:lnTo>
                  <a:lnTo>
                    <a:pt x="485775" y="972819"/>
                  </a:lnTo>
                  <a:lnTo>
                    <a:pt x="439001" y="970593"/>
                  </a:lnTo>
                  <a:lnTo>
                    <a:pt x="393483" y="964048"/>
                  </a:lnTo>
                  <a:lnTo>
                    <a:pt x="349425" y="953389"/>
                  </a:lnTo>
                  <a:lnTo>
                    <a:pt x="307030" y="938820"/>
                  </a:lnTo>
                  <a:lnTo>
                    <a:pt x="266503" y="920545"/>
                  </a:lnTo>
                  <a:lnTo>
                    <a:pt x="228046" y="898768"/>
                  </a:lnTo>
                  <a:lnTo>
                    <a:pt x="191864" y="873692"/>
                  </a:lnTo>
                  <a:lnTo>
                    <a:pt x="158161" y="845523"/>
                  </a:lnTo>
                  <a:lnTo>
                    <a:pt x="127141" y="814463"/>
                  </a:lnTo>
                  <a:lnTo>
                    <a:pt x="99006" y="780717"/>
                  </a:lnTo>
                  <a:lnTo>
                    <a:pt x="73962" y="744488"/>
                  </a:lnTo>
                  <a:lnTo>
                    <a:pt x="52212" y="705981"/>
                  </a:lnTo>
                  <a:lnTo>
                    <a:pt x="33959" y="665400"/>
                  </a:lnTo>
                  <a:lnTo>
                    <a:pt x="19407" y="622948"/>
                  </a:lnTo>
                  <a:lnTo>
                    <a:pt x="8761" y="578830"/>
                  </a:lnTo>
                  <a:lnTo>
                    <a:pt x="2224" y="533249"/>
                  </a:lnTo>
                  <a:lnTo>
                    <a:pt x="0" y="486409"/>
                  </a:lnTo>
                  <a:close/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3" name="CustomShape 39"/>
          <p:cNvSpPr/>
          <p:nvPr/>
        </p:nvSpPr>
        <p:spPr>
          <a:xfrm>
            <a:off x="8853120" y="4997160"/>
            <a:ext cx="229464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26" strike="noStrike">
                <a:solidFill>
                  <a:srgbClr val="1f3863"/>
                </a:solidFill>
                <a:latin typeface="Franklin Gothic Medium"/>
              </a:rPr>
              <a:t>Экономически</a:t>
            </a:r>
            <a:r>
              <a:rPr b="0" lang="ru-RU" sz="1200" spc="-41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выгодное</a:t>
            </a:r>
            <a:r>
              <a:rPr b="0" lang="ru-RU" sz="1200" spc="-41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решение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54" name="CustomShape 40"/>
          <p:cNvSpPr/>
          <p:nvPr/>
        </p:nvSpPr>
        <p:spPr>
          <a:xfrm>
            <a:off x="9119160" y="3105360"/>
            <a:ext cx="2324520" cy="9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0044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12" strike="noStrike">
                <a:solidFill>
                  <a:srgbClr val="1f3863"/>
                </a:solidFill>
                <a:latin typeface="Franklin Gothic Medium"/>
              </a:rPr>
              <a:t>П</a:t>
            </a:r>
            <a:r>
              <a:rPr b="0" lang="ru-RU" sz="1200" spc="-7" strike="noStrike">
                <a:solidFill>
                  <a:srgbClr val="1f3863"/>
                </a:solidFill>
                <a:latin typeface="Franklin Gothic Medium"/>
              </a:rPr>
              <a:t>р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о</a:t>
            </a:r>
            <a:r>
              <a:rPr b="0" lang="ru-RU" sz="1200" spc="-12" strike="noStrike">
                <a:solidFill>
                  <a:srgbClr val="1f3863"/>
                </a:solidFill>
                <a:latin typeface="Franklin Gothic Medium"/>
              </a:rPr>
              <a:t>в</a:t>
            </a: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е</a:t>
            </a:r>
            <a:r>
              <a:rPr b="0" lang="ru-RU" sz="1200" spc="-7" strike="noStrike">
                <a:solidFill>
                  <a:srgbClr val="1f3863"/>
                </a:solidFill>
                <a:latin typeface="Franklin Gothic Medium"/>
              </a:rPr>
              <a:t>д</a:t>
            </a:r>
            <a:r>
              <a:rPr b="0" lang="ru-RU" sz="1200" spc="-12" strike="noStrike">
                <a:solidFill>
                  <a:srgbClr val="1f3863"/>
                </a:solidFill>
                <a:latin typeface="Franklin Gothic Medium"/>
              </a:rPr>
              <a:t>е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ни</a:t>
            </a: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е</a:t>
            </a:r>
            <a:r>
              <a:rPr b="0" lang="ru-RU" sz="1200" spc="-41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1" strike="noStrike">
                <a:solidFill>
                  <a:srgbClr val="1f3863"/>
                </a:solidFill>
                <a:latin typeface="Franklin Gothic Medium"/>
              </a:rPr>
              <a:t>С</a:t>
            </a:r>
            <a:r>
              <a:rPr b="0" lang="ru-RU" sz="1200" spc="12" strike="noStrike">
                <a:solidFill>
                  <a:srgbClr val="1f3863"/>
                </a:solidFill>
                <a:latin typeface="Franklin Gothic Medium"/>
              </a:rPr>
              <a:t>П</a:t>
            </a:r>
            <a:r>
              <a:rPr b="0" lang="ru-RU" sz="1200" spc="-1" strike="noStrike">
                <a:solidFill>
                  <a:srgbClr val="1f3863"/>
                </a:solidFill>
                <a:latin typeface="Franklin Gothic Medium"/>
              </a:rPr>
              <a:t>Т</a:t>
            </a: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12" strike="noStrike">
                <a:solidFill>
                  <a:srgbClr val="1f3863"/>
                </a:solidFill>
                <a:latin typeface="Franklin Gothic Medium"/>
              </a:rPr>
              <a:t>о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б</a:t>
            </a: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у</a:t>
            </a:r>
            <a:r>
              <a:rPr b="0" lang="ru-RU" sz="1200" spc="-32" strike="noStrike">
                <a:solidFill>
                  <a:srgbClr val="1f3863"/>
                </a:solidFill>
                <a:latin typeface="Franklin Gothic Medium"/>
              </a:rPr>
              <a:t>ча</a:t>
            </a:r>
            <a:r>
              <a:rPr b="0" lang="ru-RU" sz="1200" spc="-35" strike="noStrike">
                <a:solidFill>
                  <a:srgbClr val="1f3863"/>
                </a:solidFill>
                <a:latin typeface="Franklin Gothic Medium"/>
              </a:rPr>
              <a:t>ю</a:t>
            </a:r>
            <a:r>
              <a:rPr b="0" lang="ru-RU" sz="1200" spc="-41" strike="noStrike">
                <a:solidFill>
                  <a:srgbClr val="1f3863"/>
                </a:solidFill>
                <a:latin typeface="Franklin Gothic Medium"/>
              </a:rPr>
              <a:t>щ</a:t>
            </a:r>
            <a:r>
              <a:rPr b="0" lang="ru-RU" sz="1200" spc="-32" strike="noStrike">
                <a:solidFill>
                  <a:srgbClr val="1f3863"/>
                </a:solidFill>
                <a:latin typeface="Franklin Gothic Medium"/>
              </a:rPr>
              <a:t>и</a:t>
            </a:r>
            <a:r>
              <a:rPr b="0" lang="ru-RU" sz="1200" spc="-41" strike="noStrike">
                <a:solidFill>
                  <a:srgbClr val="1f3863"/>
                </a:solidFill>
                <a:latin typeface="Franklin Gothic Medium"/>
              </a:rPr>
              <a:t>х</a:t>
            </a:r>
            <a:r>
              <a:rPr b="0" lang="ru-RU" sz="1200" spc="-12" strike="noStrike">
                <a:solidFill>
                  <a:srgbClr val="1f3863"/>
                </a:solidFill>
                <a:latin typeface="Franklin Gothic Medium"/>
              </a:rPr>
              <a:t>с</a:t>
            </a:r>
            <a:r>
              <a:rPr b="0" lang="ru-RU" sz="1200" spc="-7" strike="noStrike">
                <a:solidFill>
                  <a:srgbClr val="1f3863"/>
                </a:solidFill>
                <a:latin typeface="Franklin Gothic Medium"/>
              </a:rPr>
              <a:t>я</a:t>
            </a:r>
            <a:r>
              <a:rPr b="0" lang="ru-RU" sz="1200" spc="9" strike="noStrike">
                <a:solidFill>
                  <a:srgbClr val="1f3863"/>
                </a:solidFill>
                <a:latin typeface="Franklin Gothic Medium"/>
              </a:rPr>
              <a:t>,  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осваивающих</a:t>
            </a:r>
            <a:r>
              <a:rPr b="0" lang="ru-RU" sz="1200" spc="-32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26" strike="noStrike">
                <a:solidFill>
                  <a:srgbClr val="1f3863"/>
                </a:solidFill>
                <a:latin typeface="Franklin Gothic Medium"/>
              </a:rPr>
              <a:t>АОП,</a:t>
            </a:r>
            <a:endParaRPr b="0" lang="ru-RU" sz="1200" spc="-1" strike="noStrike">
              <a:latin typeface="Arial"/>
            </a:endParaRPr>
          </a:p>
          <a:p>
            <a:pPr marL="100440" algn="ctr">
              <a:lnSpc>
                <a:spcPct val="100000"/>
              </a:lnSpc>
            </a:pPr>
            <a:r>
              <a:rPr b="0" lang="ru-RU" sz="1200" spc="-15" strike="noStrike">
                <a:solidFill>
                  <a:srgbClr val="1f3863"/>
                </a:solidFill>
                <a:latin typeface="Franklin Gothic Medium"/>
              </a:rPr>
              <a:t>носит</a:t>
            </a:r>
            <a:r>
              <a:rPr b="0" lang="ru-RU" sz="1200" spc="-26" strike="noStrike">
                <a:solidFill>
                  <a:srgbClr val="1f3863"/>
                </a:solidFill>
                <a:latin typeface="Franklin Gothic Medium"/>
              </a:rPr>
              <a:t> рекомендательный</a:t>
            </a:r>
            <a:r>
              <a:rPr b="0" lang="ru-RU" sz="1200" spc="-32" strike="noStrike">
                <a:solidFill>
                  <a:srgbClr val="1f3863"/>
                </a:solidFill>
                <a:latin typeface="Franklin Gothic Medium"/>
              </a:rPr>
              <a:t> </a:t>
            </a:r>
            <a:r>
              <a:rPr b="0" lang="ru-RU" sz="1200" spc="-21" strike="noStrike">
                <a:solidFill>
                  <a:srgbClr val="1f3863"/>
                </a:solidFill>
                <a:latin typeface="Franklin Gothic Medium"/>
              </a:rPr>
              <a:t>характер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255" name="Group 41"/>
          <p:cNvGrpSpPr/>
          <p:nvPr/>
        </p:nvGrpSpPr>
        <p:grpSpPr>
          <a:xfrm>
            <a:off x="243360" y="1633680"/>
            <a:ext cx="654840" cy="909360"/>
            <a:chOff x="243360" y="1633680"/>
            <a:chExt cx="654840" cy="909360"/>
          </a:xfrm>
        </p:grpSpPr>
        <p:pic>
          <p:nvPicPr>
            <p:cNvPr id="256" name="object 55" descr=""/>
            <p:cNvPicPr/>
            <p:nvPr/>
          </p:nvPicPr>
          <p:blipFill>
            <a:blip r:embed="rId6"/>
            <a:stretch/>
          </p:blipFill>
          <p:spPr>
            <a:xfrm>
              <a:off x="243360" y="1633680"/>
              <a:ext cx="654840" cy="90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7" name="object 56" descr=""/>
            <p:cNvPicPr/>
            <p:nvPr/>
          </p:nvPicPr>
          <p:blipFill>
            <a:blip r:embed="rId7"/>
            <a:stretch/>
          </p:blipFill>
          <p:spPr>
            <a:xfrm>
              <a:off x="363240" y="1869480"/>
              <a:ext cx="381960" cy="444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8" name="CustomShape 42"/>
          <p:cNvSpPr/>
          <p:nvPr/>
        </p:nvSpPr>
        <p:spPr>
          <a:xfrm>
            <a:off x="1049040" y="1689840"/>
            <a:ext cx="3356280" cy="92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8"/>
              </a:rPr>
              <a:t>Приказ</a:t>
            </a:r>
            <a:r>
              <a:rPr b="0" lang="ru-RU" sz="1000" spc="18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9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0"/>
              </a:rPr>
              <a:t>Министерства</a:t>
            </a:r>
            <a:r>
              <a:rPr b="0" lang="ru-RU" sz="1000" spc="18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1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2"/>
              </a:rPr>
              <a:t>просвещения</a:t>
            </a:r>
            <a:r>
              <a:rPr b="0" lang="ru-RU" sz="1000" spc="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3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4"/>
              </a:rPr>
              <a:t>Российской</a:t>
            </a:r>
            <a:r>
              <a:rPr b="0" lang="ru-RU" sz="1000" spc="24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5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6"/>
              </a:rPr>
              <a:t>Федерации </a:t>
            </a:r>
            <a:r>
              <a:rPr b="0" lang="ru-RU" sz="1000" spc="-236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7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8"/>
              </a:rPr>
              <a:t>от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19"/>
              </a:rPr>
              <a:t> 20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0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1"/>
              </a:rPr>
              <a:t>февраля</a:t>
            </a:r>
            <a:r>
              <a:rPr b="0" lang="ru-RU" sz="1000" spc="4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2"/>
              </a:rPr>
              <a:t> 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3"/>
              </a:rPr>
              <a:t>2020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4"/>
              </a:rPr>
              <a:t> года 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5"/>
              </a:rPr>
              <a:t>№ 59 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6"/>
              </a:rPr>
              <a:t>«Об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7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8"/>
              </a:rPr>
              <a:t>утверждении</a:t>
            </a:r>
            <a:r>
              <a:rPr b="0" lang="ru-RU" sz="1000" spc="9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29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0"/>
              </a:rPr>
              <a:t>Порядка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1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2"/>
              </a:rPr>
              <a:t>проведения</a:t>
            </a:r>
            <a:r>
              <a:rPr b="0" lang="ru-RU" sz="1000" spc="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3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4"/>
              </a:rPr>
              <a:t>социально-психологического</a:t>
            </a:r>
            <a:r>
              <a:rPr b="0" lang="ru-RU" sz="1000" spc="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5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6"/>
              </a:rPr>
              <a:t>тестирования</a:t>
            </a:r>
            <a:r>
              <a:rPr b="0" lang="ru-RU" sz="1000" spc="29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7"/>
              </a:rPr>
              <a:t> 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8"/>
              </a:rPr>
              <a:t>лиц, </a:t>
            </a:r>
            <a:r>
              <a:rPr b="0" lang="ru-RU" sz="1000" spc="-7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39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0"/>
              </a:rPr>
              <a:t>обучающихся 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1"/>
              </a:rPr>
              <a:t>в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2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3"/>
              </a:rPr>
              <a:t>общеобразовательных</a:t>
            </a:r>
            <a:r>
              <a:rPr b="0" lang="ru-RU" sz="1000" spc="-7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4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5"/>
              </a:rPr>
              <a:t>организациях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6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7"/>
              </a:rPr>
              <a:t>и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8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49"/>
              </a:rPr>
              <a:t>профессиональных</a:t>
            </a:r>
            <a:r>
              <a:rPr b="0" lang="ru-RU" sz="1000" spc="-12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50"/>
              </a:rPr>
              <a:t> </a:t>
            </a:r>
            <a:r>
              <a:rPr b="0" lang="ru-RU" sz="1000" spc="-15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51"/>
              </a:rPr>
              <a:t>образовательных</a:t>
            </a:r>
            <a:r>
              <a:rPr b="0" lang="ru-RU" sz="1000" spc="-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52"/>
              </a:rPr>
              <a:t> </a:t>
            </a:r>
            <a:r>
              <a:rPr b="0" lang="ru-RU" sz="1000" spc="-21" strike="noStrike" u="sng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Franklin Gothic Medium"/>
                <a:hlinkClick r:id="rId53"/>
              </a:rPr>
              <a:t>организациях»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59" name="Group 43"/>
          <p:cNvGrpSpPr/>
          <p:nvPr/>
        </p:nvGrpSpPr>
        <p:grpSpPr>
          <a:xfrm>
            <a:off x="243360" y="3607200"/>
            <a:ext cx="654840" cy="909360"/>
            <a:chOff x="243360" y="3607200"/>
            <a:chExt cx="654840" cy="909360"/>
          </a:xfrm>
        </p:grpSpPr>
        <p:pic>
          <p:nvPicPr>
            <p:cNvPr id="260" name="object 59" descr=""/>
            <p:cNvPicPr/>
            <p:nvPr/>
          </p:nvPicPr>
          <p:blipFill>
            <a:blip r:embed="rId54"/>
            <a:stretch/>
          </p:blipFill>
          <p:spPr>
            <a:xfrm>
              <a:off x="243360" y="3607200"/>
              <a:ext cx="654840" cy="90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1" name="object 60" descr=""/>
            <p:cNvPicPr/>
            <p:nvPr/>
          </p:nvPicPr>
          <p:blipFill>
            <a:blip r:embed="rId55"/>
            <a:stretch/>
          </p:blipFill>
          <p:spPr>
            <a:xfrm>
              <a:off x="389880" y="3872160"/>
              <a:ext cx="383040" cy="444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2" name="CustomShape 44"/>
          <p:cNvSpPr/>
          <p:nvPr/>
        </p:nvSpPr>
        <p:spPr>
          <a:xfrm>
            <a:off x="1082880" y="3845160"/>
            <a:ext cx="2967480" cy="31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Письмо</a:t>
            </a:r>
            <a:r>
              <a:rPr b="0" lang="ru-RU" sz="1000" spc="-12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Министерства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просвещения</a:t>
            </a:r>
            <a:r>
              <a:rPr b="0" lang="ru-RU" sz="1000" spc="-12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35" strike="noStrike">
                <a:solidFill>
                  <a:srgbClr val="001f5f"/>
                </a:solidFill>
                <a:latin typeface="Franklin Gothic Medium"/>
              </a:rPr>
              <a:t>РФ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«О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направлении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информации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по</a:t>
            </a: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СПТ»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63" name="Group 45"/>
          <p:cNvGrpSpPr/>
          <p:nvPr/>
        </p:nvGrpSpPr>
        <p:grpSpPr>
          <a:xfrm>
            <a:off x="243360" y="2620440"/>
            <a:ext cx="654840" cy="909360"/>
            <a:chOff x="243360" y="2620440"/>
            <a:chExt cx="654840" cy="909360"/>
          </a:xfrm>
        </p:grpSpPr>
        <p:pic>
          <p:nvPicPr>
            <p:cNvPr id="264" name="object 63" descr=""/>
            <p:cNvPicPr/>
            <p:nvPr/>
          </p:nvPicPr>
          <p:blipFill>
            <a:blip r:embed="rId56"/>
            <a:stretch/>
          </p:blipFill>
          <p:spPr>
            <a:xfrm>
              <a:off x="243360" y="2620440"/>
              <a:ext cx="654840" cy="90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object 64" descr=""/>
            <p:cNvPicPr/>
            <p:nvPr/>
          </p:nvPicPr>
          <p:blipFill>
            <a:blip r:embed="rId57"/>
            <a:stretch/>
          </p:blipFill>
          <p:spPr>
            <a:xfrm>
              <a:off x="335160" y="2913480"/>
              <a:ext cx="432720" cy="43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6" name="CustomShape 46"/>
          <p:cNvSpPr/>
          <p:nvPr/>
        </p:nvSpPr>
        <p:spPr>
          <a:xfrm>
            <a:off x="1049040" y="2804760"/>
            <a:ext cx="3379680" cy="6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Приказ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Министерства</a:t>
            </a:r>
            <a:r>
              <a:rPr b="0" lang="ru-RU" sz="1000" spc="9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науки</a:t>
            </a:r>
            <a:r>
              <a:rPr b="0" lang="ru-RU" sz="1000" spc="-12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и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высшего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образования</a:t>
            </a: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35" strike="noStrike">
                <a:solidFill>
                  <a:srgbClr val="001f5f"/>
                </a:solidFill>
                <a:latin typeface="Franklin Gothic Medium"/>
              </a:rPr>
              <a:t>РФ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от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20.02.2020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№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239</a:t>
            </a:r>
            <a:r>
              <a:rPr b="0" lang="ru-RU" sz="1000" spc="-12" strike="noStrike">
                <a:solidFill>
                  <a:srgbClr val="001f5f"/>
                </a:solidFill>
                <a:latin typeface="Franklin Gothic Medium"/>
              </a:rPr>
              <a:t> «Об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утверждении</a:t>
            </a:r>
            <a:r>
              <a:rPr b="0" lang="ru-RU" sz="1000" spc="9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порядка</a:t>
            </a: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проведения </a:t>
            </a:r>
            <a:r>
              <a:rPr b="0" lang="ru-RU" sz="1000" spc="-236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социально-психологического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тестирования</a:t>
            </a:r>
            <a:r>
              <a:rPr b="0" lang="ru-RU" sz="1000" spc="18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обучающихся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2" strike="noStrike">
                <a:solidFill>
                  <a:srgbClr val="001f5f"/>
                </a:solidFill>
                <a:latin typeface="Franklin Gothic Medium"/>
              </a:rPr>
              <a:t>в </a:t>
            </a: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образовательных</a:t>
            </a:r>
            <a:r>
              <a:rPr b="0" lang="ru-RU" sz="1000" spc="-7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организациях</a:t>
            </a:r>
            <a:r>
              <a:rPr b="0" lang="ru-RU" sz="1000" spc="-1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21" strike="noStrike">
                <a:solidFill>
                  <a:srgbClr val="001f5f"/>
                </a:solidFill>
                <a:latin typeface="Franklin Gothic Medium"/>
              </a:rPr>
              <a:t>высшего</a:t>
            </a:r>
            <a:r>
              <a:rPr b="0" lang="ru-RU" sz="1000" spc="4" strike="noStrike">
                <a:solidFill>
                  <a:srgbClr val="001f5f"/>
                </a:solidFill>
                <a:latin typeface="Franklin Gothic Medium"/>
              </a:rPr>
              <a:t> </a:t>
            </a:r>
            <a:r>
              <a:rPr b="0" lang="ru-RU" sz="1000" spc="-15" strike="noStrike">
                <a:solidFill>
                  <a:srgbClr val="001f5f"/>
                </a:solidFill>
                <a:latin typeface="Franklin Gothic Medium"/>
              </a:rPr>
              <a:t>образования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67" name="Group 47"/>
          <p:cNvGrpSpPr/>
          <p:nvPr/>
        </p:nvGrpSpPr>
        <p:grpSpPr>
          <a:xfrm>
            <a:off x="263520" y="4574880"/>
            <a:ext cx="654840" cy="909360"/>
            <a:chOff x="263520" y="4574880"/>
            <a:chExt cx="654840" cy="909360"/>
          </a:xfrm>
        </p:grpSpPr>
        <p:pic>
          <p:nvPicPr>
            <p:cNvPr id="268" name="object 67" descr=""/>
            <p:cNvPicPr/>
            <p:nvPr/>
          </p:nvPicPr>
          <p:blipFill>
            <a:blip r:embed="rId58"/>
            <a:stretch/>
          </p:blipFill>
          <p:spPr>
            <a:xfrm>
              <a:off x="263520" y="4574880"/>
              <a:ext cx="654840" cy="90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9" name="object 68" descr=""/>
            <p:cNvPicPr/>
            <p:nvPr/>
          </p:nvPicPr>
          <p:blipFill>
            <a:blip r:embed="rId59"/>
            <a:stretch/>
          </p:blipFill>
          <p:spPr>
            <a:xfrm>
              <a:off x="379800" y="4867920"/>
              <a:ext cx="363960" cy="442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0" name="CustomShape 48"/>
          <p:cNvSpPr/>
          <p:nvPr/>
        </p:nvSpPr>
        <p:spPr>
          <a:xfrm>
            <a:off x="998640" y="4908600"/>
            <a:ext cx="3335760" cy="1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00" spc="-21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</a:rPr>
              <a:t>Приказ министерства образования </a:t>
            </a:r>
            <a:r>
              <a:rPr b="0" lang="ru-RU" sz="1000" spc="-15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</a:rPr>
              <a:t>Чувашской Республики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71" name="Group 49"/>
          <p:cNvGrpSpPr/>
          <p:nvPr/>
        </p:nvGrpSpPr>
        <p:grpSpPr>
          <a:xfrm>
            <a:off x="72360" y="180360"/>
            <a:ext cx="1152720" cy="1230120"/>
            <a:chOff x="72360" y="180360"/>
            <a:chExt cx="1152720" cy="1230120"/>
          </a:xfrm>
        </p:grpSpPr>
        <p:pic>
          <p:nvPicPr>
            <p:cNvPr id="272" name="object 71" descr=""/>
            <p:cNvPicPr/>
            <p:nvPr/>
          </p:nvPicPr>
          <p:blipFill>
            <a:blip r:embed="rId60"/>
            <a:stretch/>
          </p:blipFill>
          <p:spPr>
            <a:xfrm>
              <a:off x="316080" y="705960"/>
              <a:ext cx="437760" cy="519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3" name="object 72" descr=""/>
            <p:cNvPicPr/>
            <p:nvPr/>
          </p:nvPicPr>
          <p:blipFill>
            <a:blip r:embed="rId61"/>
            <a:stretch/>
          </p:blipFill>
          <p:spPr>
            <a:xfrm>
              <a:off x="72360" y="180360"/>
              <a:ext cx="1152720" cy="1230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4" name="CustomShape 50"/>
          <p:cNvSpPr/>
          <p:nvPr/>
        </p:nvSpPr>
        <p:spPr>
          <a:xfrm>
            <a:off x="1260000" y="174960"/>
            <a:ext cx="2904840" cy="12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2320">
              <a:lnSpc>
                <a:spcPct val="100000"/>
              </a:lnSpc>
              <a:spcBef>
                <a:spcPts val="99"/>
              </a:spcBef>
            </a:pPr>
            <a:r>
              <a:rPr b="0" lang="ru-RU" sz="1000" spc="-15" strike="noStrike">
                <a:latin typeface="Franklin Gothic Medium"/>
              </a:rPr>
              <a:t>Федеральный</a:t>
            </a:r>
            <a:r>
              <a:rPr b="0" lang="ru-RU" sz="1000" spc="-7" strike="noStrike">
                <a:latin typeface="Franklin Gothic Medium"/>
              </a:rPr>
              <a:t> </a:t>
            </a:r>
            <a:r>
              <a:rPr b="0" lang="ru-RU" sz="1000" spc="-21" strike="noStrike">
                <a:latin typeface="Franklin Gothic Medium"/>
              </a:rPr>
              <a:t>закон</a:t>
            </a:r>
            <a:r>
              <a:rPr b="0" lang="ru-RU" sz="1000" spc="4" strike="noStrike">
                <a:latin typeface="Franklin Gothic Medium"/>
              </a:rPr>
              <a:t> </a:t>
            </a:r>
            <a:r>
              <a:rPr b="0" lang="ru-RU" sz="1000" spc="-7" strike="noStrike">
                <a:latin typeface="Franklin Gothic Medium"/>
              </a:rPr>
              <a:t>«Об</a:t>
            </a:r>
            <a:r>
              <a:rPr b="0" lang="ru-RU" sz="1000" spc="-21" strike="noStrike">
                <a:latin typeface="Franklin Gothic Medium"/>
              </a:rPr>
              <a:t> </a:t>
            </a:r>
            <a:r>
              <a:rPr b="0" lang="ru-RU" sz="1000" spc="-15" strike="noStrike">
                <a:latin typeface="Franklin Gothic Medium"/>
              </a:rPr>
              <a:t>образовании</a:t>
            </a:r>
            <a:r>
              <a:rPr b="0" lang="ru-RU" sz="1000" spc="-32" strike="noStrike">
                <a:latin typeface="Franklin Gothic Medium"/>
              </a:rPr>
              <a:t> </a:t>
            </a:r>
            <a:r>
              <a:rPr b="0" lang="ru-RU" sz="1000" spc="-12" strike="noStrike">
                <a:latin typeface="Franklin Gothic Medium"/>
              </a:rPr>
              <a:t>в</a:t>
            </a:r>
            <a:r>
              <a:rPr b="0" lang="ru-RU" sz="1000" spc="-7" strike="noStrike">
                <a:latin typeface="Franklin Gothic Medium"/>
              </a:rPr>
              <a:t> </a:t>
            </a:r>
            <a:r>
              <a:rPr b="0" lang="ru-RU" sz="1000" spc="-15" strike="noStrike">
                <a:latin typeface="Franklin Gothic Medium"/>
              </a:rPr>
              <a:t>Российской </a:t>
            </a:r>
            <a:r>
              <a:rPr b="0" lang="ru-RU" sz="1000" spc="-236" strike="noStrike">
                <a:latin typeface="Franklin Gothic Medium"/>
              </a:rPr>
              <a:t> </a:t>
            </a:r>
            <a:r>
              <a:rPr b="0" lang="ru-RU" sz="1000" spc="-12" strike="noStrike">
                <a:latin typeface="Franklin Gothic Medium"/>
              </a:rPr>
              <a:t>Федерации»</a:t>
            </a:r>
            <a:r>
              <a:rPr b="0" lang="ru-RU" sz="1000" spc="-26" strike="noStrike">
                <a:latin typeface="Franklin Gothic Medium"/>
              </a:rPr>
              <a:t> </a:t>
            </a:r>
            <a:r>
              <a:rPr b="0" lang="ru-RU" sz="1000" spc="-21" strike="noStrike">
                <a:latin typeface="Franklin Gothic Medium"/>
              </a:rPr>
              <a:t>от</a:t>
            </a:r>
            <a:r>
              <a:rPr b="0" lang="ru-RU" sz="1000" spc="4" strike="noStrike">
                <a:latin typeface="Franklin Gothic Medium"/>
              </a:rPr>
              <a:t> </a:t>
            </a:r>
            <a:r>
              <a:rPr b="0" lang="ru-RU" sz="1000" spc="-1" strike="noStrike">
                <a:latin typeface="Franklin Gothic Medium"/>
              </a:rPr>
              <a:t>29.12.2012</a:t>
            </a:r>
            <a:r>
              <a:rPr b="0" lang="ru-RU" sz="1000" spc="-21" strike="noStrike">
                <a:latin typeface="Franklin Gothic Medium"/>
              </a:rPr>
              <a:t> </a:t>
            </a:r>
            <a:r>
              <a:rPr b="0" lang="ru-RU" sz="1000" spc="-1" strike="noStrike">
                <a:latin typeface="Franklin Gothic Medium"/>
              </a:rPr>
              <a:t>№</a:t>
            </a:r>
            <a:r>
              <a:rPr b="0" lang="ru-RU" sz="1000" spc="4" strike="noStrike">
                <a:latin typeface="Franklin Gothic Medium"/>
              </a:rPr>
              <a:t> </a:t>
            </a:r>
            <a:r>
              <a:rPr b="0" lang="ru-RU" sz="1000" spc="-12" strike="noStrike">
                <a:latin typeface="Franklin Gothic Medium"/>
              </a:rPr>
              <a:t>273-ФЗ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9"/>
              </a:spcBef>
            </a:pPr>
            <a:r>
              <a:rPr b="0" lang="ru-RU" sz="900" spc="-15" strike="noStrike">
                <a:latin typeface="Franklin Gothic Medium"/>
              </a:rPr>
              <a:t>Федеральный</a:t>
            </a:r>
            <a:r>
              <a:rPr b="0" lang="ru-RU" sz="900" spc="-12" strike="noStrike">
                <a:latin typeface="Franklin Gothic Medium"/>
              </a:rPr>
              <a:t> </a:t>
            </a:r>
            <a:r>
              <a:rPr b="0" lang="ru-RU" sz="900" spc="-21" strike="noStrike">
                <a:latin typeface="Franklin Gothic Medium"/>
              </a:rPr>
              <a:t>закон</a:t>
            </a:r>
            <a:r>
              <a:rPr b="0" lang="ru-RU" sz="900" spc="-15" strike="noStrike">
                <a:latin typeface="Franklin Gothic Medium"/>
              </a:rPr>
              <a:t> </a:t>
            </a:r>
            <a:r>
              <a:rPr b="0" lang="ru-RU" sz="900" spc="4" strike="noStrike">
                <a:latin typeface="Franklin Gothic Medium"/>
              </a:rPr>
              <a:t>«О</a:t>
            </a:r>
            <a:r>
              <a:rPr b="0" lang="ru-RU" sz="900" spc="-21" strike="noStrike">
                <a:latin typeface="Franklin Gothic Medium"/>
              </a:rPr>
              <a:t> </a:t>
            </a:r>
            <a:r>
              <a:rPr b="0" lang="ru-RU" sz="900" spc="-15" strike="noStrike">
                <a:latin typeface="Franklin Gothic Medium"/>
              </a:rPr>
              <a:t>наркотических</a:t>
            </a:r>
            <a:r>
              <a:rPr b="0" lang="ru-RU" sz="900" spc="-26" strike="noStrike">
                <a:latin typeface="Franklin Gothic Medium"/>
              </a:rPr>
              <a:t> </a:t>
            </a:r>
            <a:r>
              <a:rPr b="0" lang="ru-RU" sz="900" spc="-7" strike="noStrike">
                <a:latin typeface="Franklin Gothic Medium"/>
              </a:rPr>
              <a:t>средствах</a:t>
            </a:r>
            <a:endParaRPr b="0" lang="ru-RU" sz="9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900" spc="-21" strike="noStrike">
                <a:latin typeface="Franklin Gothic Medium"/>
              </a:rPr>
              <a:t>и </a:t>
            </a:r>
            <a:r>
              <a:rPr b="0" lang="ru-RU" sz="900" spc="-15" strike="noStrike">
                <a:latin typeface="Franklin Gothic Medium"/>
              </a:rPr>
              <a:t>психотропных </a:t>
            </a:r>
            <a:r>
              <a:rPr b="0" lang="ru-RU" sz="900" spc="-7" strike="noStrike">
                <a:latin typeface="Franklin Gothic Medium"/>
              </a:rPr>
              <a:t>веществах» </a:t>
            </a:r>
            <a:r>
              <a:rPr b="0" lang="ru-RU" sz="900" spc="-15" strike="noStrike">
                <a:latin typeface="Franklin Gothic Medium"/>
              </a:rPr>
              <a:t>от </a:t>
            </a:r>
            <a:r>
              <a:rPr b="0" lang="ru-RU" sz="900" spc="-7" strike="noStrike">
                <a:latin typeface="Franklin Gothic Medium"/>
              </a:rPr>
              <a:t>08.01.1998г. </a:t>
            </a:r>
            <a:r>
              <a:rPr b="0" lang="ru-RU" sz="900" spc="-1" strike="noStrike">
                <a:latin typeface="Franklin Gothic Medium"/>
              </a:rPr>
              <a:t>№ </a:t>
            </a:r>
            <a:r>
              <a:rPr b="0" lang="ru-RU" sz="900" spc="-7" strike="noStrike">
                <a:latin typeface="Franklin Gothic Medium"/>
              </a:rPr>
              <a:t>3-ФЗ </a:t>
            </a:r>
            <a:r>
              <a:rPr b="0" lang="ru-RU" sz="900" spc="-211" strike="noStrike">
                <a:latin typeface="Franklin Gothic Medium"/>
              </a:rPr>
              <a:t> </a:t>
            </a:r>
            <a:r>
              <a:rPr b="0" lang="ru-RU" sz="900" spc="-7" strike="noStrike">
                <a:latin typeface="Franklin Gothic Medium"/>
              </a:rPr>
              <a:t>(ред.</a:t>
            </a:r>
            <a:r>
              <a:rPr b="0" lang="ru-RU" sz="900" spc="-12" strike="noStrike">
                <a:latin typeface="Franklin Gothic Medium"/>
              </a:rPr>
              <a:t> </a:t>
            </a:r>
            <a:r>
              <a:rPr b="0" lang="ru-RU" sz="900" spc="-15" strike="noStrike">
                <a:latin typeface="Franklin Gothic Medium"/>
              </a:rPr>
              <a:t>от</a:t>
            </a:r>
            <a:r>
              <a:rPr b="0" lang="ru-RU" sz="900" spc="-12" strike="noStrike">
                <a:latin typeface="Franklin Gothic Medium"/>
              </a:rPr>
              <a:t> </a:t>
            </a:r>
            <a:r>
              <a:rPr b="0" lang="ru-RU" sz="900" spc="-7" strike="noStrike">
                <a:latin typeface="Franklin Gothic Medium"/>
              </a:rPr>
              <a:t>08.12.2020)</a:t>
            </a:r>
            <a:endParaRPr b="0" lang="ru-RU" sz="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5"/>
              </a:spcBef>
            </a:pPr>
            <a:r>
              <a:rPr b="0" lang="ru-RU" sz="1000" spc="-15" strike="noStrike">
                <a:latin typeface="Franklin Gothic Medium"/>
              </a:rPr>
              <a:t>Федеральный </a:t>
            </a:r>
            <a:r>
              <a:rPr b="0" lang="ru-RU" sz="1000" spc="-21" strike="noStrike">
                <a:latin typeface="Franklin Gothic Medium"/>
              </a:rPr>
              <a:t>закон </a:t>
            </a:r>
            <a:r>
              <a:rPr b="0" lang="ru-RU" sz="1000" spc="-7" strike="noStrike">
                <a:latin typeface="Franklin Gothic Medium"/>
              </a:rPr>
              <a:t>«Об </a:t>
            </a:r>
            <a:r>
              <a:rPr b="0" lang="ru-RU" sz="1000" spc="-12" strike="noStrike">
                <a:latin typeface="Franklin Gothic Medium"/>
              </a:rPr>
              <a:t>основах </a:t>
            </a:r>
            <a:r>
              <a:rPr b="0" lang="ru-RU" sz="1000" spc="-15" strike="noStrike">
                <a:latin typeface="Franklin Gothic Medium"/>
              </a:rPr>
              <a:t>системы </a:t>
            </a:r>
            <a:r>
              <a:rPr b="0" lang="ru-RU" sz="1000" spc="-12" strike="noStrike">
                <a:latin typeface="Franklin Gothic Medium"/>
              </a:rPr>
              <a:t> </a:t>
            </a:r>
            <a:r>
              <a:rPr b="0" lang="ru-RU" sz="1000" spc="-21" strike="noStrike">
                <a:latin typeface="Franklin Gothic Medium"/>
              </a:rPr>
              <a:t>профилактики</a:t>
            </a:r>
            <a:r>
              <a:rPr b="0" lang="ru-RU" sz="1000" spc="-15" strike="noStrike">
                <a:latin typeface="Franklin Gothic Medium"/>
              </a:rPr>
              <a:t> безнадзорности</a:t>
            </a:r>
            <a:r>
              <a:rPr b="0" lang="ru-RU" sz="1000" spc="-26" strike="noStrike">
                <a:latin typeface="Franklin Gothic Medium"/>
              </a:rPr>
              <a:t> </a:t>
            </a:r>
            <a:r>
              <a:rPr b="0" lang="ru-RU" sz="1000" spc="-21" strike="noStrike">
                <a:latin typeface="Franklin Gothic Medium"/>
              </a:rPr>
              <a:t>и</a:t>
            </a:r>
            <a:r>
              <a:rPr b="0" lang="ru-RU" sz="1000" spc="18" strike="noStrike">
                <a:latin typeface="Franklin Gothic Medium"/>
              </a:rPr>
              <a:t> </a:t>
            </a:r>
            <a:r>
              <a:rPr b="0" lang="ru-RU" sz="1000" spc="-15" strike="noStrike">
                <a:latin typeface="Franklin Gothic Medium"/>
              </a:rPr>
              <a:t>правонарушений </a:t>
            </a:r>
            <a:r>
              <a:rPr b="0" lang="ru-RU" sz="1000" spc="-236" strike="noStrike">
                <a:latin typeface="Franklin Gothic Medium"/>
              </a:rPr>
              <a:t> </a:t>
            </a:r>
            <a:r>
              <a:rPr b="0" lang="ru-RU" sz="1000" spc="-12" strike="noStrike">
                <a:latin typeface="Franklin Gothic Medium"/>
              </a:rPr>
              <a:t>несовершеннолетних»</a:t>
            </a:r>
            <a:r>
              <a:rPr b="0" lang="ru-RU" sz="1000" spc="-26" strike="noStrike">
                <a:latin typeface="Franklin Gothic Medium"/>
              </a:rPr>
              <a:t> </a:t>
            </a:r>
            <a:r>
              <a:rPr b="0" lang="ru-RU" sz="1000" spc="-21" strike="noStrike">
                <a:latin typeface="Franklin Gothic Medium"/>
              </a:rPr>
              <a:t>от</a:t>
            </a:r>
            <a:r>
              <a:rPr b="0" lang="ru-RU" sz="1000" spc="4" strike="noStrike">
                <a:latin typeface="Franklin Gothic Medium"/>
              </a:rPr>
              <a:t> </a:t>
            </a:r>
            <a:r>
              <a:rPr b="0" lang="ru-RU" sz="1000" spc="-1" strike="noStrike">
                <a:latin typeface="Franklin Gothic Medium"/>
              </a:rPr>
              <a:t>24.06.1999г.</a:t>
            </a:r>
            <a:r>
              <a:rPr b="0" lang="ru-RU" sz="1000" spc="-12" strike="noStrike">
                <a:latin typeface="Franklin Gothic Medium"/>
              </a:rPr>
              <a:t> </a:t>
            </a:r>
            <a:r>
              <a:rPr b="0" lang="ru-RU" sz="1000" spc="-1" strike="noStrike">
                <a:latin typeface="Franklin Gothic Medium"/>
              </a:rPr>
              <a:t>№</a:t>
            </a:r>
            <a:r>
              <a:rPr b="0" lang="ru-RU" sz="1000" spc="4" strike="noStrike">
                <a:latin typeface="Franklin Gothic Medium"/>
              </a:rPr>
              <a:t> </a:t>
            </a:r>
            <a:r>
              <a:rPr b="0" lang="ru-RU" sz="1000" spc="-12" strike="noStrike">
                <a:latin typeface="Franklin Gothic Medium"/>
              </a:rPr>
              <a:t>120-ФЗ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75" name="Рисунок 73" descr=""/>
          <p:cNvPicPr/>
          <p:nvPr/>
        </p:nvPicPr>
        <p:blipFill>
          <a:blip r:embed="rId62"/>
          <a:stretch/>
        </p:blipFill>
        <p:spPr>
          <a:xfrm>
            <a:off x="4028040" y="2088000"/>
            <a:ext cx="3529440" cy="2291760"/>
          </a:xfrm>
          <a:prstGeom prst="rect">
            <a:avLst/>
          </a:prstGeom>
          <a:ln>
            <a:noFill/>
          </a:ln>
        </p:spPr>
      </p:pic>
      <p:pic>
        <p:nvPicPr>
          <p:cNvPr id="276" name="Picture 2" descr=""/>
          <p:cNvPicPr/>
          <p:nvPr/>
        </p:nvPicPr>
        <p:blipFill>
          <a:blip r:embed="rId63"/>
          <a:stretch/>
        </p:blipFill>
        <p:spPr>
          <a:xfrm>
            <a:off x="276120" y="4867920"/>
            <a:ext cx="622080" cy="41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object 2" descr=""/>
          <p:cNvPicPr/>
          <p:nvPr/>
        </p:nvPicPr>
        <p:blipFill>
          <a:blip r:embed="rId1"/>
          <a:stretch/>
        </p:blipFill>
        <p:spPr>
          <a:xfrm>
            <a:off x="10921320" y="3682440"/>
            <a:ext cx="1270440" cy="2011680"/>
          </a:xfrm>
          <a:prstGeom prst="rect">
            <a:avLst/>
          </a:prstGeom>
          <a:ln>
            <a:noFill/>
          </a:ln>
        </p:spPr>
      </p:pic>
      <p:grpSp>
        <p:nvGrpSpPr>
          <p:cNvPr id="449" name="Group 1"/>
          <p:cNvGrpSpPr/>
          <p:nvPr/>
        </p:nvGrpSpPr>
        <p:grpSpPr>
          <a:xfrm>
            <a:off x="391680" y="1643040"/>
            <a:ext cx="8863200" cy="3629880"/>
            <a:chOff x="391680" y="1643040"/>
            <a:chExt cx="8863200" cy="3629880"/>
          </a:xfrm>
        </p:grpSpPr>
        <p:pic>
          <p:nvPicPr>
            <p:cNvPr id="450" name="object 4" descr=""/>
            <p:cNvPicPr/>
            <p:nvPr/>
          </p:nvPicPr>
          <p:blipFill>
            <a:blip r:embed="rId2"/>
            <a:stretch/>
          </p:blipFill>
          <p:spPr>
            <a:xfrm>
              <a:off x="2346840" y="1741680"/>
              <a:ext cx="6908040" cy="3531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51" name="CustomShape 2"/>
            <p:cNvSpPr/>
            <p:nvPr/>
          </p:nvSpPr>
          <p:spPr>
            <a:xfrm>
              <a:off x="391680" y="1643040"/>
              <a:ext cx="2757960" cy="1614960"/>
            </a:xfrm>
            <a:custGeom>
              <a:avLst/>
              <a:gdLst/>
              <a:ahLst/>
              <a:rect l="l" t="t" r="r" b="b"/>
              <a:pathLst>
                <a:path w="2758440" h="1615439">
                  <a:moveTo>
                    <a:pt x="2489200" y="0"/>
                  </a:moveTo>
                  <a:lnTo>
                    <a:pt x="269240" y="0"/>
                  </a:lnTo>
                  <a:lnTo>
                    <a:pt x="220845" y="4337"/>
                  </a:lnTo>
                  <a:lnTo>
                    <a:pt x="175295" y="16843"/>
                  </a:lnTo>
                  <a:lnTo>
                    <a:pt x="133351" y="36757"/>
                  </a:lnTo>
                  <a:lnTo>
                    <a:pt x="95774" y="63319"/>
                  </a:lnTo>
                  <a:lnTo>
                    <a:pt x="63323" y="95769"/>
                  </a:lnTo>
                  <a:lnTo>
                    <a:pt x="36760" y="133346"/>
                  </a:lnTo>
                  <a:lnTo>
                    <a:pt x="16844" y="175290"/>
                  </a:lnTo>
                  <a:lnTo>
                    <a:pt x="4337" y="220841"/>
                  </a:lnTo>
                  <a:lnTo>
                    <a:pt x="0" y="269239"/>
                  </a:lnTo>
                  <a:lnTo>
                    <a:pt x="0" y="1346187"/>
                  </a:lnTo>
                  <a:lnTo>
                    <a:pt x="4337" y="1394585"/>
                  </a:lnTo>
                  <a:lnTo>
                    <a:pt x="16844" y="1440138"/>
                  </a:lnTo>
                  <a:lnTo>
                    <a:pt x="36760" y="1482084"/>
                  </a:lnTo>
                  <a:lnTo>
                    <a:pt x="63323" y="1519663"/>
                  </a:lnTo>
                  <a:lnTo>
                    <a:pt x="95774" y="1552115"/>
                  </a:lnTo>
                  <a:lnTo>
                    <a:pt x="133351" y="1578679"/>
                  </a:lnTo>
                  <a:lnTo>
                    <a:pt x="175295" y="1598594"/>
                  </a:lnTo>
                  <a:lnTo>
                    <a:pt x="220845" y="1611101"/>
                  </a:lnTo>
                  <a:lnTo>
                    <a:pt x="269240" y="1615439"/>
                  </a:lnTo>
                  <a:lnTo>
                    <a:pt x="2489200" y="1615439"/>
                  </a:lnTo>
                  <a:lnTo>
                    <a:pt x="2537594" y="1611101"/>
                  </a:lnTo>
                  <a:lnTo>
                    <a:pt x="2583144" y="1598594"/>
                  </a:lnTo>
                  <a:lnTo>
                    <a:pt x="2625088" y="1578679"/>
                  </a:lnTo>
                  <a:lnTo>
                    <a:pt x="2662665" y="1552115"/>
                  </a:lnTo>
                  <a:lnTo>
                    <a:pt x="2695116" y="1519663"/>
                  </a:lnTo>
                  <a:lnTo>
                    <a:pt x="2721679" y="1482084"/>
                  </a:lnTo>
                  <a:lnTo>
                    <a:pt x="2741595" y="1440138"/>
                  </a:lnTo>
                  <a:lnTo>
                    <a:pt x="2754102" y="1394585"/>
                  </a:lnTo>
                  <a:lnTo>
                    <a:pt x="2758440" y="1346187"/>
                  </a:lnTo>
                  <a:lnTo>
                    <a:pt x="2758440" y="269239"/>
                  </a:lnTo>
                  <a:lnTo>
                    <a:pt x="2754102" y="220841"/>
                  </a:lnTo>
                  <a:lnTo>
                    <a:pt x="2741595" y="175290"/>
                  </a:lnTo>
                  <a:lnTo>
                    <a:pt x="2721679" y="133346"/>
                  </a:lnTo>
                  <a:lnTo>
                    <a:pt x="2695116" y="95769"/>
                  </a:lnTo>
                  <a:lnTo>
                    <a:pt x="2662665" y="63319"/>
                  </a:lnTo>
                  <a:lnTo>
                    <a:pt x="2625088" y="36757"/>
                  </a:lnTo>
                  <a:lnTo>
                    <a:pt x="2583144" y="16843"/>
                  </a:lnTo>
                  <a:lnTo>
                    <a:pt x="2537594" y="4337"/>
                  </a:lnTo>
                  <a:lnTo>
                    <a:pt x="2489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CustomShape 3"/>
            <p:cNvSpPr/>
            <p:nvPr/>
          </p:nvSpPr>
          <p:spPr>
            <a:xfrm>
              <a:off x="391680" y="1643040"/>
              <a:ext cx="2757960" cy="1614960"/>
            </a:xfrm>
            <a:custGeom>
              <a:avLst/>
              <a:gdLst/>
              <a:ahLst/>
              <a:rect l="l" t="t" r="r" b="b"/>
              <a:pathLst>
                <a:path w="2758440" h="1615439">
                  <a:moveTo>
                    <a:pt x="0" y="269239"/>
                  </a:moveTo>
                  <a:lnTo>
                    <a:pt x="4337" y="220841"/>
                  </a:lnTo>
                  <a:lnTo>
                    <a:pt x="16844" y="175290"/>
                  </a:lnTo>
                  <a:lnTo>
                    <a:pt x="36760" y="133346"/>
                  </a:lnTo>
                  <a:lnTo>
                    <a:pt x="63323" y="95769"/>
                  </a:lnTo>
                  <a:lnTo>
                    <a:pt x="95774" y="63319"/>
                  </a:lnTo>
                  <a:lnTo>
                    <a:pt x="133351" y="36757"/>
                  </a:lnTo>
                  <a:lnTo>
                    <a:pt x="175295" y="16843"/>
                  </a:lnTo>
                  <a:lnTo>
                    <a:pt x="220845" y="4337"/>
                  </a:lnTo>
                  <a:lnTo>
                    <a:pt x="269240" y="0"/>
                  </a:lnTo>
                  <a:lnTo>
                    <a:pt x="2489200" y="0"/>
                  </a:lnTo>
                  <a:lnTo>
                    <a:pt x="2537594" y="4337"/>
                  </a:lnTo>
                  <a:lnTo>
                    <a:pt x="2583144" y="16843"/>
                  </a:lnTo>
                  <a:lnTo>
                    <a:pt x="2625088" y="36757"/>
                  </a:lnTo>
                  <a:lnTo>
                    <a:pt x="2662665" y="63319"/>
                  </a:lnTo>
                  <a:lnTo>
                    <a:pt x="2695116" y="95769"/>
                  </a:lnTo>
                  <a:lnTo>
                    <a:pt x="2721679" y="133346"/>
                  </a:lnTo>
                  <a:lnTo>
                    <a:pt x="2741595" y="175290"/>
                  </a:lnTo>
                  <a:lnTo>
                    <a:pt x="2754102" y="220841"/>
                  </a:lnTo>
                  <a:lnTo>
                    <a:pt x="2758440" y="269239"/>
                  </a:lnTo>
                  <a:lnTo>
                    <a:pt x="2758440" y="1346187"/>
                  </a:lnTo>
                  <a:lnTo>
                    <a:pt x="2754102" y="1394585"/>
                  </a:lnTo>
                  <a:lnTo>
                    <a:pt x="2741595" y="1440138"/>
                  </a:lnTo>
                  <a:lnTo>
                    <a:pt x="2721679" y="1482084"/>
                  </a:lnTo>
                  <a:lnTo>
                    <a:pt x="2695116" y="1519663"/>
                  </a:lnTo>
                  <a:lnTo>
                    <a:pt x="2662665" y="1552115"/>
                  </a:lnTo>
                  <a:lnTo>
                    <a:pt x="2625088" y="1578679"/>
                  </a:lnTo>
                  <a:lnTo>
                    <a:pt x="2583144" y="1598594"/>
                  </a:lnTo>
                  <a:lnTo>
                    <a:pt x="2537594" y="1611101"/>
                  </a:lnTo>
                  <a:lnTo>
                    <a:pt x="2489200" y="1615439"/>
                  </a:lnTo>
                  <a:lnTo>
                    <a:pt x="269240" y="1615439"/>
                  </a:lnTo>
                  <a:lnTo>
                    <a:pt x="220845" y="1611101"/>
                  </a:lnTo>
                  <a:lnTo>
                    <a:pt x="175295" y="1598594"/>
                  </a:lnTo>
                  <a:lnTo>
                    <a:pt x="133351" y="1578679"/>
                  </a:lnTo>
                  <a:lnTo>
                    <a:pt x="95774" y="1552115"/>
                  </a:lnTo>
                  <a:lnTo>
                    <a:pt x="63323" y="1519663"/>
                  </a:lnTo>
                  <a:lnTo>
                    <a:pt x="36760" y="1482084"/>
                  </a:lnTo>
                  <a:lnTo>
                    <a:pt x="16844" y="1440138"/>
                  </a:lnTo>
                  <a:lnTo>
                    <a:pt x="4337" y="1394585"/>
                  </a:lnTo>
                  <a:lnTo>
                    <a:pt x="0" y="1346187"/>
                  </a:lnTo>
                  <a:lnTo>
                    <a:pt x="0" y="269239"/>
                  </a:lnTo>
                  <a:close/>
                </a:path>
              </a:pathLst>
            </a:custGeom>
            <a:noFill/>
            <a:ln w="12240">
              <a:solidFill>
                <a:srgbClr val="1fb9b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3" name="TextShape 4"/>
          <p:cNvSpPr txBox="1"/>
          <p:nvPr/>
        </p:nvSpPr>
        <p:spPr>
          <a:xfrm>
            <a:off x="540000" y="351000"/>
            <a:ext cx="732312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4000" spc="-12" strike="noStrike">
                <a:solidFill>
                  <a:srgbClr val="001f5f"/>
                </a:solidFill>
                <a:latin typeface="Verdana"/>
              </a:rPr>
              <a:t>СТРЕССОУСТОЙЧИВОСТЬ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454" name="CustomShape 5"/>
          <p:cNvSpPr/>
          <p:nvPr/>
        </p:nvSpPr>
        <p:spPr>
          <a:xfrm>
            <a:off x="469800" y="1817640"/>
            <a:ext cx="2516040" cy="116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>
            <a:spAutoFit/>
          </a:bodyPr>
          <a:p>
            <a:pPr marL="446400" indent="-434160">
              <a:lnSpc>
                <a:spcPts val="4391"/>
              </a:lnSpc>
              <a:spcBef>
                <a:spcPts val="374"/>
              </a:spcBef>
            </a:pPr>
            <a:r>
              <a:rPr b="1" lang="ru-RU" sz="3800" spc="-12" strike="noStrike">
                <a:solidFill>
                  <a:srgbClr val="2b6c86"/>
                </a:solidFill>
                <a:latin typeface="Verdana"/>
              </a:rPr>
              <a:t>Факторы риска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455" name="CustomShape 6"/>
          <p:cNvSpPr/>
          <p:nvPr/>
        </p:nvSpPr>
        <p:spPr>
          <a:xfrm>
            <a:off x="845280" y="5582880"/>
            <a:ext cx="1005876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080" bIns="0">
            <a:spAutoFit/>
          </a:bodyPr>
          <a:p>
            <a:pPr marL="768240">
              <a:lnSpc>
                <a:spcPct val="100000"/>
              </a:lnSpc>
              <a:spcBef>
                <a:spcPts val="505"/>
              </a:spcBef>
            </a:pPr>
            <a:r>
              <a:rPr b="0" lang="ru-RU" sz="2400" spc="-52" strike="noStrike">
                <a:solidFill>
                  <a:srgbClr val="001f5f"/>
                </a:solidFill>
                <a:latin typeface="Verdana"/>
              </a:rPr>
              <a:t>-</a:t>
            </a:r>
            <a:r>
              <a:rPr b="0" lang="ru-RU" sz="2400" spc="-1" strike="noStrike">
                <a:solidFill>
                  <a:srgbClr val="001f5f"/>
                </a:solidFill>
                <a:latin typeface="Verdana"/>
              </a:rPr>
              <a:t>	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способность</a:t>
            </a:r>
            <a:r>
              <a:rPr b="1" lang="ru-RU" sz="2400" spc="-100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человека</a:t>
            </a:r>
            <a:r>
              <a:rPr b="1" lang="ru-RU" sz="2400" spc="-106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адекватно</a:t>
            </a:r>
            <a:r>
              <a:rPr b="1" lang="ru-RU" sz="2400" spc="-100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Verdana"/>
              </a:rPr>
              <a:t>реагировать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8"/>
              </a:spcBef>
            </a:pP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в</a:t>
            </a:r>
            <a:r>
              <a:rPr b="1" lang="ru-RU" sz="2400" spc="-72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стрессовой</a:t>
            </a:r>
            <a:r>
              <a:rPr b="1" lang="ru-RU" sz="2400" spc="-55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ситуации</a:t>
            </a:r>
            <a:r>
              <a:rPr b="1" lang="ru-RU" sz="2400" spc="-86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и</a:t>
            </a:r>
            <a:r>
              <a:rPr b="1" lang="ru-RU" sz="2400" spc="-60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уметь</a:t>
            </a:r>
            <a:r>
              <a:rPr b="1" lang="ru-RU" sz="2400" spc="-66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Verdana"/>
              </a:rPr>
              <a:t>действовать</a:t>
            </a:r>
            <a:r>
              <a:rPr b="1" lang="ru-RU" sz="2400" spc="-41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Verdana"/>
              </a:rPr>
              <a:t>эффективно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456" name="Group 7"/>
          <p:cNvGrpSpPr/>
          <p:nvPr/>
        </p:nvGrpSpPr>
        <p:grpSpPr>
          <a:xfrm>
            <a:off x="8755200" y="1643040"/>
            <a:ext cx="2881800" cy="1572480"/>
            <a:chOff x="8755200" y="1643040"/>
            <a:chExt cx="2881800" cy="1572480"/>
          </a:xfrm>
        </p:grpSpPr>
        <p:sp>
          <p:nvSpPr>
            <p:cNvPr id="457" name="CustomShape 8"/>
            <p:cNvSpPr/>
            <p:nvPr/>
          </p:nvSpPr>
          <p:spPr>
            <a:xfrm>
              <a:off x="8755200" y="1643040"/>
              <a:ext cx="2881800" cy="1572480"/>
            </a:xfrm>
            <a:custGeom>
              <a:avLst/>
              <a:gdLst/>
              <a:ahLst/>
              <a:rect l="l" t="t" r="r" b="b"/>
              <a:pathLst>
                <a:path w="2882265" h="1572895">
                  <a:moveTo>
                    <a:pt x="2619756" y="0"/>
                  </a:moveTo>
                  <a:lnTo>
                    <a:pt x="262128" y="0"/>
                  </a:lnTo>
                  <a:lnTo>
                    <a:pt x="215010" y="4223"/>
                  </a:lnTo>
                  <a:lnTo>
                    <a:pt x="170663" y="16399"/>
                  </a:lnTo>
                  <a:lnTo>
                    <a:pt x="129827" y="35788"/>
                  </a:lnTo>
                  <a:lnTo>
                    <a:pt x="93243" y="61649"/>
                  </a:lnTo>
                  <a:lnTo>
                    <a:pt x="61649" y="93243"/>
                  </a:lnTo>
                  <a:lnTo>
                    <a:pt x="35788" y="129827"/>
                  </a:lnTo>
                  <a:lnTo>
                    <a:pt x="16399" y="170663"/>
                  </a:lnTo>
                  <a:lnTo>
                    <a:pt x="4223" y="215010"/>
                  </a:lnTo>
                  <a:lnTo>
                    <a:pt x="0" y="262127"/>
                  </a:lnTo>
                  <a:lnTo>
                    <a:pt x="0" y="1310627"/>
                  </a:lnTo>
                  <a:lnTo>
                    <a:pt x="4223" y="1357748"/>
                  </a:lnTo>
                  <a:lnTo>
                    <a:pt x="16399" y="1402098"/>
                  </a:lnTo>
                  <a:lnTo>
                    <a:pt x="35788" y="1442936"/>
                  </a:lnTo>
                  <a:lnTo>
                    <a:pt x="61649" y="1479522"/>
                  </a:lnTo>
                  <a:lnTo>
                    <a:pt x="93243" y="1511117"/>
                  </a:lnTo>
                  <a:lnTo>
                    <a:pt x="129827" y="1536978"/>
                  </a:lnTo>
                  <a:lnTo>
                    <a:pt x="170663" y="1556368"/>
                  </a:lnTo>
                  <a:lnTo>
                    <a:pt x="215010" y="1568544"/>
                  </a:lnTo>
                  <a:lnTo>
                    <a:pt x="262128" y="1572767"/>
                  </a:lnTo>
                  <a:lnTo>
                    <a:pt x="2619756" y="1572767"/>
                  </a:lnTo>
                  <a:lnTo>
                    <a:pt x="2666873" y="1568544"/>
                  </a:lnTo>
                  <a:lnTo>
                    <a:pt x="2711220" y="1556368"/>
                  </a:lnTo>
                  <a:lnTo>
                    <a:pt x="2752056" y="1536978"/>
                  </a:lnTo>
                  <a:lnTo>
                    <a:pt x="2788640" y="1511117"/>
                  </a:lnTo>
                  <a:lnTo>
                    <a:pt x="2820234" y="1479522"/>
                  </a:lnTo>
                  <a:lnTo>
                    <a:pt x="2846095" y="1442936"/>
                  </a:lnTo>
                  <a:lnTo>
                    <a:pt x="2865484" y="1402098"/>
                  </a:lnTo>
                  <a:lnTo>
                    <a:pt x="2877660" y="1357748"/>
                  </a:lnTo>
                  <a:lnTo>
                    <a:pt x="2881884" y="1310627"/>
                  </a:lnTo>
                  <a:lnTo>
                    <a:pt x="2881884" y="262127"/>
                  </a:lnTo>
                  <a:lnTo>
                    <a:pt x="2877660" y="215010"/>
                  </a:lnTo>
                  <a:lnTo>
                    <a:pt x="2865484" y="170663"/>
                  </a:lnTo>
                  <a:lnTo>
                    <a:pt x="2846095" y="129827"/>
                  </a:lnTo>
                  <a:lnTo>
                    <a:pt x="2820234" y="93243"/>
                  </a:lnTo>
                  <a:lnTo>
                    <a:pt x="2788640" y="61649"/>
                  </a:lnTo>
                  <a:lnTo>
                    <a:pt x="2752056" y="35788"/>
                  </a:lnTo>
                  <a:lnTo>
                    <a:pt x="2711220" y="16399"/>
                  </a:lnTo>
                  <a:lnTo>
                    <a:pt x="2666873" y="4223"/>
                  </a:lnTo>
                  <a:lnTo>
                    <a:pt x="2619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CustomShape 9"/>
            <p:cNvSpPr/>
            <p:nvPr/>
          </p:nvSpPr>
          <p:spPr>
            <a:xfrm>
              <a:off x="8755200" y="1643040"/>
              <a:ext cx="2881800" cy="1572480"/>
            </a:xfrm>
            <a:custGeom>
              <a:avLst/>
              <a:gdLst/>
              <a:ahLst/>
              <a:rect l="l" t="t" r="r" b="b"/>
              <a:pathLst>
                <a:path w="2882265" h="1572895">
                  <a:moveTo>
                    <a:pt x="0" y="262127"/>
                  </a:moveTo>
                  <a:lnTo>
                    <a:pt x="4223" y="215010"/>
                  </a:lnTo>
                  <a:lnTo>
                    <a:pt x="16399" y="170663"/>
                  </a:lnTo>
                  <a:lnTo>
                    <a:pt x="35788" y="129827"/>
                  </a:lnTo>
                  <a:lnTo>
                    <a:pt x="61649" y="93243"/>
                  </a:lnTo>
                  <a:lnTo>
                    <a:pt x="93243" y="61649"/>
                  </a:lnTo>
                  <a:lnTo>
                    <a:pt x="129827" y="35788"/>
                  </a:lnTo>
                  <a:lnTo>
                    <a:pt x="170663" y="16399"/>
                  </a:lnTo>
                  <a:lnTo>
                    <a:pt x="215010" y="4223"/>
                  </a:lnTo>
                  <a:lnTo>
                    <a:pt x="262128" y="0"/>
                  </a:lnTo>
                  <a:lnTo>
                    <a:pt x="2619756" y="0"/>
                  </a:lnTo>
                  <a:lnTo>
                    <a:pt x="2666873" y="4223"/>
                  </a:lnTo>
                  <a:lnTo>
                    <a:pt x="2711220" y="16399"/>
                  </a:lnTo>
                  <a:lnTo>
                    <a:pt x="2752056" y="35788"/>
                  </a:lnTo>
                  <a:lnTo>
                    <a:pt x="2788640" y="61649"/>
                  </a:lnTo>
                  <a:lnTo>
                    <a:pt x="2820234" y="93243"/>
                  </a:lnTo>
                  <a:lnTo>
                    <a:pt x="2846095" y="129827"/>
                  </a:lnTo>
                  <a:lnTo>
                    <a:pt x="2865484" y="170663"/>
                  </a:lnTo>
                  <a:lnTo>
                    <a:pt x="2877660" y="215010"/>
                  </a:lnTo>
                  <a:lnTo>
                    <a:pt x="2881884" y="262127"/>
                  </a:lnTo>
                  <a:lnTo>
                    <a:pt x="2881884" y="1310627"/>
                  </a:lnTo>
                  <a:lnTo>
                    <a:pt x="2877660" y="1357748"/>
                  </a:lnTo>
                  <a:lnTo>
                    <a:pt x="2865484" y="1402098"/>
                  </a:lnTo>
                  <a:lnTo>
                    <a:pt x="2846095" y="1442936"/>
                  </a:lnTo>
                  <a:lnTo>
                    <a:pt x="2820234" y="1479522"/>
                  </a:lnTo>
                  <a:lnTo>
                    <a:pt x="2788640" y="1511117"/>
                  </a:lnTo>
                  <a:lnTo>
                    <a:pt x="2752056" y="1536978"/>
                  </a:lnTo>
                  <a:lnTo>
                    <a:pt x="2711220" y="1556368"/>
                  </a:lnTo>
                  <a:lnTo>
                    <a:pt x="2666873" y="1568544"/>
                  </a:lnTo>
                  <a:lnTo>
                    <a:pt x="2619756" y="1572767"/>
                  </a:lnTo>
                  <a:lnTo>
                    <a:pt x="262128" y="1572767"/>
                  </a:lnTo>
                  <a:lnTo>
                    <a:pt x="215010" y="1568544"/>
                  </a:lnTo>
                  <a:lnTo>
                    <a:pt x="170663" y="1556368"/>
                  </a:lnTo>
                  <a:lnTo>
                    <a:pt x="129827" y="1536978"/>
                  </a:lnTo>
                  <a:lnTo>
                    <a:pt x="93243" y="1511117"/>
                  </a:lnTo>
                  <a:lnTo>
                    <a:pt x="61649" y="1479522"/>
                  </a:lnTo>
                  <a:lnTo>
                    <a:pt x="35788" y="1442936"/>
                  </a:lnTo>
                  <a:lnTo>
                    <a:pt x="16399" y="1402098"/>
                  </a:lnTo>
                  <a:lnTo>
                    <a:pt x="4223" y="1357748"/>
                  </a:lnTo>
                  <a:lnTo>
                    <a:pt x="0" y="1310627"/>
                  </a:lnTo>
                  <a:lnTo>
                    <a:pt x="0" y="262127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9" name="CustomShape 10"/>
          <p:cNvSpPr/>
          <p:nvPr/>
        </p:nvSpPr>
        <p:spPr>
          <a:xfrm>
            <a:off x="8918640" y="1798200"/>
            <a:ext cx="2637360" cy="122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>
            <a:spAutoFit/>
          </a:bodyPr>
          <a:p>
            <a:pPr marL="186120" indent="-173520">
              <a:lnSpc>
                <a:spcPts val="4620"/>
              </a:lnSpc>
              <a:spcBef>
                <a:spcPts val="374"/>
              </a:spcBef>
            </a:pPr>
            <a:r>
              <a:rPr b="1" lang="ru-RU" sz="4000" spc="-21" strike="noStrike">
                <a:solidFill>
                  <a:srgbClr val="92d050"/>
                </a:solidFill>
                <a:latin typeface="Verdana"/>
              </a:rPr>
              <a:t>Факторы </a:t>
            </a:r>
            <a:r>
              <a:rPr b="1" lang="ru-RU" sz="4000" spc="-12" strike="noStrike">
                <a:solidFill>
                  <a:srgbClr val="92d050"/>
                </a:solidFill>
                <a:latin typeface="Verdana"/>
              </a:rPr>
              <a:t>защиты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594720" y="183240"/>
            <a:ext cx="11001960" cy="1239480"/>
          </a:xfrm>
          <a:prstGeom prst="rect">
            <a:avLst/>
          </a:prstGeom>
          <a:noFill/>
          <a:ln>
            <a:noFill/>
          </a:ln>
        </p:spPr>
        <p:txBody>
          <a:bodyPr lIns="0" rIns="0" tIns="94320" bIns="0">
            <a:spAutoFit/>
          </a:bodyPr>
          <a:p>
            <a:pPr marL="251640">
              <a:lnSpc>
                <a:spcPct val="100000"/>
              </a:lnSpc>
              <a:spcBef>
                <a:spcPts val="96"/>
              </a:spcBef>
            </a:pPr>
            <a:r>
              <a:rPr b="1" lang="ru-RU" sz="4000" spc="-12" strike="noStrike">
                <a:solidFill>
                  <a:srgbClr val="001f5f"/>
                </a:solidFill>
                <a:latin typeface="Verdana"/>
              </a:rPr>
              <a:t>ДИАГНОСТИЧЕСКИЕ</a:t>
            </a:r>
            <a:r>
              <a:rPr b="1" lang="ru-RU" sz="4000" spc="-245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4000" spc="-12" strike="noStrike">
                <a:solidFill>
                  <a:srgbClr val="001f5f"/>
                </a:solidFill>
                <a:latin typeface="Verdana"/>
              </a:rPr>
              <a:t>ПОКАЗАТЕЛИ</a:t>
            </a:r>
            <a:endParaRPr b="0" lang="ru-RU" sz="4000" spc="-1" strike="noStrike">
              <a:latin typeface="Calibri"/>
            </a:endParaRPr>
          </a:p>
        </p:txBody>
      </p:sp>
      <p:grpSp>
        <p:nvGrpSpPr>
          <p:cNvPr id="461" name="Group 2"/>
          <p:cNvGrpSpPr/>
          <p:nvPr/>
        </p:nvGrpSpPr>
        <p:grpSpPr>
          <a:xfrm>
            <a:off x="260640" y="1686960"/>
            <a:ext cx="5466240" cy="767880"/>
            <a:chOff x="260640" y="1686960"/>
            <a:chExt cx="5466240" cy="767880"/>
          </a:xfrm>
        </p:grpSpPr>
        <p:sp>
          <p:nvSpPr>
            <p:cNvPr id="462" name="CustomShape 3"/>
            <p:cNvSpPr/>
            <p:nvPr/>
          </p:nvSpPr>
          <p:spPr>
            <a:xfrm>
              <a:off x="260640" y="1686960"/>
              <a:ext cx="5466240" cy="767880"/>
            </a:xfrm>
            <a:custGeom>
              <a:avLst/>
              <a:gdLst/>
              <a:ahLst/>
              <a:rect l="l" t="t" r="r" b="b"/>
              <a:pathLst>
                <a:path w="5466715" h="768350">
                  <a:moveTo>
                    <a:pt x="5338572" y="0"/>
                  </a:moveTo>
                  <a:lnTo>
                    <a:pt x="128016" y="0"/>
                  </a:lnTo>
                  <a:lnTo>
                    <a:pt x="78186" y="10060"/>
                  </a:lnTo>
                  <a:lnTo>
                    <a:pt x="37495" y="37495"/>
                  </a:lnTo>
                  <a:lnTo>
                    <a:pt x="10060" y="78186"/>
                  </a:lnTo>
                  <a:lnTo>
                    <a:pt x="0" y="128015"/>
                  </a:lnTo>
                  <a:lnTo>
                    <a:pt x="0" y="640067"/>
                  </a:lnTo>
                  <a:lnTo>
                    <a:pt x="10060" y="689898"/>
                  </a:lnTo>
                  <a:lnTo>
                    <a:pt x="37495" y="730594"/>
                  </a:lnTo>
                  <a:lnTo>
                    <a:pt x="78186" y="758033"/>
                  </a:lnTo>
                  <a:lnTo>
                    <a:pt x="128016" y="768095"/>
                  </a:lnTo>
                  <a:lnTo>
                    <a:pt x="5338572" y="768095"/>
                  </a:lnTo>
                  <a:lnTo>
                    <a:pt x="5388401" y="758033"/>
                  </a:lnTo>
                  <a:lnTo>
                    <a:pt x="5429092" y="730594"/>
                  </a:lnTo>
                  <a:lnTo>
                    <a:pt x="5456527" y="689898"/>
                  </a:lnTo>
                  <a:lnTo>
                    <a:pt x="5466588" y="640067"/>
                  </a:lnTo>
                  <a:lnTo>
                    <a:pt x="5466588" y="128015"/>
                  </a:lnTo>
                  <a:lnTo>
                    <a:pt x="5456527" y="78186"/>
                  </a:lnTo>
                  <a:lnTo>
                    <a:pt x="5429092" y="37495"/>
                  </a:lnTo>
                  <a:lnTo>
                    <a:pt x="5388401" y="10060"/>
                  </a:lnTo>
                  <a:lnTo>
                    <a:pt x="5338572" y="0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CustomShape 4"/>
            <p:cNvSpPr/>
            <p:nvPr/>
          </p:nvSpPr>
          <p:spPr>
            <a:xfrm>
              <a:off x="260640" y="1686960"/>
              <a:ext cx="5466240" cy="767880"/>
            </a:xfrm>
            <a:custGeom>
              <a:avLst/>
              <a:gdLst/>
              <a:ahLst/>
              <a:rect l="l" t="t" r="r" b="b"/>
              <a:pathLst>
                <a:path w="5466715" h="768350">
                  <a:moveTo>
                    <a:pt x="0" y="128015"/>
                  </a:moveTo>
                  <a:lnTo>
                    <a:pt x="10060" y="78186"/>
                  </a:lnTo>
                  <a:lnTo>
                    <a:pt x="37495" y="37495"/>
                  </a:lnTo>
                  <a:lnTo>
                    <a:pt x="78186" y="10060"/>
                  </a:lnTo>
                  <a:lnTo>
                    <a:pt x="128016" y="0"/>
                  </a:lnTo>
                  <a:lnTo>
                    <a:pt x="5338572" y="0"/>
                  </a:lnTo>
                  <a:lnTo>
                    <a:pt x="5388401" y="10060"/>
                  </a:lnTo>
                  <a:lnTo>
                    <a:pt x="5429092" y="37495"/>
                  </a:lnTo>
                  <a:lnTo>
                    <a:pt x="5456527" y="78186"/>
                  </a:lnTo>
                  <a:lnTo>
                    <a:pt x="5466588" y="128015"/>
                  </a:lnTo>
                  <a:lnTo>
                    <a:pt x="5466588" y="640067"/>
                  </a:lnTo>
                  <a:lnTo>
                    <a:pt x="5456527" y="689898"/>
                  </a:lnTo>
                  <a:lnTo>
                    <a:pt x="5429092" y="730594"/>
                  </a:lnTo>
                  <a:lnTo>
                    <a:pt x="5388401" y="758033"/>
                  </a:lnTo>
                  <a:lnTo>
                    <a:pt x="5338572" y="768095"/>
                  </a:lnTo>
                  <a:lnTo>
                    <a:pt x="128016" y="768095"/>
                  </a:lnTo>
                  <a:lnTo>
                    <a:pt x="78186" y="758033"/>
                  </a:lnTo>
                  <a:lnTo>
                    <a:pt x="37495" y="730594"/>
                  </a:lnTo>
                  <a:lnTo>
                    <a:pt x="10060" y="689898"/>
                  </a:lnTo>
                  <a:lnTo>
                    <a:pt x="0" y="640067"/>
                  </a:lnTo>
                  <a:lnTo>
                    <a:pt x="0" y="128015"/>
                  </a:lnTo>
                  <a:close/>
                </a:path>
              </a:pathLst>
            </a:custGeom>
            <a:noFill/>
            <a:ln w="12240">
              <a:solidFill>
                <a:srgbClr val="9dc3e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4" name="Group 5"/>
          <p:cNvGrpSpPr/>
          <p:nvPr/>
        </p:nvGrpSpPr>
        <p:grpSpPr>
          <a:xfrm>
            <a:off x="568440" y="876240"/>
            <a:ext cx="10318680" cy="1485720"/>
            <a:chOff x="568440" y="876240"/>
            <a:chExt cx="10318680" cy="1485720"/>
          </a:xfrm>
        </p:grpSpPr>
        <p:pic>
          <p:nvPicPr>
            <p:cNvPr id="465" name="object 7" descr=""/>
            <p:cNvPicPr/>
            <p:nvPr/>
          </p:nvPicPr>
          <p:blipFill>
            <a:blip r:embed="rId1"/>
            <a:stretch/>
          </p:blipFill>
          <p:spPr>
            <a:xfrm>
              <a:off x="568440" y="876240"/>
              <a:ext cx="10318680" cy="292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6" name="object 8" descr=""/>
            <p:cNvPicPr/>
            <p:nvPr/>
          </p:nvPicPr>
          <p:blipFill>
            <a:blip r:embed="rId2"/>
            <a:stretch/>
          </p:blipFill>
          <p:spPr>
            <a:xfrm>
              <a:off x="6003000" y="1213200"/>
              <a:ext cx="1737000" cy="1148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7" name="CustomShape 6"/>
          <p:cNvSpPr/>
          <p:nvPr/>
        </p:nvSpPr>
        <p:spPr>
          <a:xfrm>
            <a:off x="1801800" y="1848600"/>
            <a:ext cx="238356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500" spc="-26" strike="noStrike">
                <a:solidFill>
                  <a:srgbClr val="001f5f"/>
                </a:solidFill>
                <a:latin typeface="Calibri"/>
              </a:rPr>
              <a:t>ФАКТОРЫ</a:t>
            </a:r>
            <a:r>
              <a:rPr b="1" lang="ru-RU" sz="2500" spc="-9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500" spc="-21" strike="noStrike">
                <a:solidFill>
                  <a:srgbClr val="001f5f"/>
                </a:solidFill>
                <a:latin typeface="Calibri"/>
              </a:rPr>
              <a:t>РИСКА</a:t>
            </a:r>
            <a:endParaRPr b="0" lang="ru-RU" sz="2500" spc="-1" strike="noStrike">
              <a:latin typeface="Arial"/>
            </a:endParaRPr>
          </a:p>
        </p:txBody>
      </p:sp>
      <p:grpSp>
        <p:nvGrpSpPr>
          <p:cNvPr id="468" name="Group 7"/>
          <p:cNvGrpSpPr/>
          <p:nvPr/>
        </p:nvGrpSpPr>
        <p:grpSpPr>
          <a:xfrm>
            <a:off x="260640" y="2654640"/>
            <a:ext cx="4209120" cy="966240"/>
            <a:chOff x="260640" y="2654640"/>
            <a:chExt cx="4209120" cy="966240"/>
          </a:xfrm>
        </p:grpSpPr>
        <p:sp>
          <p:nvSpPr>
            <p:cNvPr id="469" name="CustomShape 8"/>
            <p:cNvSpPr/>
            <p:nvPr/>
          </p:nvSpPr>
          <p:spPr>
            <a:xfrm>
              <a:off x="260640" y="2654640"/>
              <a:ext cx="4209120" cy="966240"/>
            </a:xfrm>
            <a:custGeom>
              <a:avLst/>
              <a:gdLst/>
              <a:ahLst/>
              <a:rect l="l" t="t" r="r" b="b"/>
              <a:pathLst>
                <a:path w="4209415" h="966470">
                  <a:moveTo>
                    <a:pt x="4048252" y="0"/>
                  </a:moveTo>
                  <a:lnTo>
                    <a:pt x="161036" y="0"/>
                  </a:lnTo>
                  <a:lnTo>
                    <a:pt x="118226" y="5752"/>
                  </a:lnTo>
                  <a:lnTo>
                    <a:pt x="79757" y="21986"/>
                  </a:lnTo>
                  <a:lnTo>
                    <a:pt x="47166" y="47166"/>
                  </a:lnTo>
                  <a:lnTo>
                    <a:pt x="21986" y="79757"/>
                  </a:lnTo>
                  <a:lnTo>
                    <a:pt x="5752" y="118226"/>
                  </a:lnTo>
                  <a:lnTo>
                    <a:pt x="0" y="161036"/>
                  </a:lnTo>
                  <a:lnTo>
                    <a:pt x="0" y="805180"/>
                  </a:lnTo>
                  <a:lnTo>
                    <a:pt x="5752" y="847989"/>
                  </a:lnTo>
                  <a:lnTo>
                    <a:pt x="21986" y="886458"/>
                  </a:lnTo>
                  <a:lnTo>
                    <a:pt x="47166" y="919049"/>
                  </a:lnTo>
                  <a:lnTo>
                    <a:pt x="79757" y="944229"/>
                  </a:lnTo>
                  <a:lnTo>
                    <a:pt x="118226" y="960463"/>
                  </a:lnTo>
                  <a:lnTo>
                    <a:pt x="161036" y="966216"/>
                  </a:lnTo>
                  <a:lnTo>
                    <a:pt x="4048252" y="966216"/>
                  </a:lnTo>
                  <a:lnTo>
                    <a:pt x="4091061" y="960463"/>
                  </a:lnTo>
                  <a:lnTo>
                    <a:pt x="4129530" y="944229"/>
                  </a:lnTo>
                  <a:lnTo>
                    <a:pt x="4162121" y="919049"/>
                  </a:lnTo>
                  <a:lnTo>
                    <a:pt x="4187301" y="886458"/>
                  </a:lnTo>
                  <a:lnTo>
                    <a:pt x="4203535" y="847989"/>
                  </a:lnTo>
                  <a:lnTo>
                    <a:pt x="4209288" y="805180"/>
                  </a:lnTo>
                  <a:lnTo>
                    <a:pt x="4209288" y="161036"/>
                  </a:lnTo>
                  <a:lnTo>
                    <a:pt x="4203535" y="118226"/>
                  </a:lnTo>
                  <a:lnTo>
                    <a:pt x="4187301" y="79757"/>
                  </a:lnTo>
                  <a:lnTo>
                    <a:pt x="4162121" y="47166"/>
                  </a:lnTo>
                  <a:lnTo>
                    <a:pt x="4129530" y="21986"/>
                  </a:lnTo>
                  <a:lnTo>
                    <a:pt x="4091061" y="5752"/>
                  </a:lnTo>
                  <a:lnTo>
                    <a:pt x="4048252" y="0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9"/>
            <p:cNvSpPr/>
            <p:nvPr/>
          </p:nvSpPr>
          <p:spPr>
            <a:xfrm>
              <a:off x="260640" y="2654640"/>
              <a:ext cx="4209120" cy="966240"/>
            </a:xfrm>
            <a:custGeom>
              <a:avLst/>
              <a:gdLst/>
              <a:ahLst/>
              <a:rect l="l" t="t" r="r" b="b"/>
              <a:pathLst>
                <a:path w="4209415" h="966470">
                  <a:moveTo>
                    <a:pt x="0" y="161036"/>
                  </a:moveTo>
                  <a:lnTo>
                    <a:pt x="5752" y="118226"/>
                  </a:lnTo>
                  <a:lnTo>
                    <a:pt x="21986" y="79757"/>
                  </a:lnTo>
                  <a:lnTo>
                    <a:pt x="47166" y="47166"/>
                  </a:lnTo>
                  <a:lnTo>
                    <a:pt x="79757" y="21986"/>
                  </a:lnTo>
                  <a:lnTo>
                    <a:pt x="118226" y="5752"/>
                  </a:lnTo>
                  <a:lnTo>
                    <a:pt x="161036" y="0"/>
                  </a:lnTo>
                  <a:lnTo>
                    <a:pt x="4048252" y="0"/>
                  </a:lnTo>
                  <a:lnTo>
                    <a:pt x="4091061" y="5752"/>
                  </a:lnTo>
                  <a:lnTo>
                    <a:pt x="4129530" y="21986"/>
                  </a:lnTo>
                  <a:lnTo>
                    <a:pt x="4162121" y="47166"/>
                  </a:lnTo>
                  <a:lnTo>
                    <a:pt x="4187301" y="79757"/>
                  </a:lnTo>
                  <a:lnTo>
                    <a:pt x="4203535" y="118226"/>
                  </a:lnTo>
                  <a:lnTo>
                    <a:pt x="4209288" y="161036"/>
                  </a:lnTo>
                  <a:lnTo>
                    <a:pt x="4209288" y="805180"/>
                  </a:lnTo>
                  <a:lnTo>
                    <a:pt x="4203535" y="847989"/>
                  </a:lnTo>
                  <a:lnTo>
                    <a:pt x="4187301" y="886458"/>
                  </a:lnTo>
                  <a:lnTo>
                    <a:pt x="4162121" y="919049"/>
                  </a:lnTo>
                  <a:lnTo>
                    <a:pt x="4129530" y="944229"/>
                  </a:lnTo>
                  <a:lnTo>
                    <a:pt x="4091061" y="960463"/>
                  </a:lnTo>
                  <a:lnTo>
                    <a:pt x="4048252" y="966216"/>
                  </a:lnTo>
                  <a:lnTo>
                    <a:pt x="161036" y="966216"/>
                  </a:lnTo>
                  <a:lnTo>
                    <a:pt x="118226" y="960463"/>
                  </a:lnTo>
                  <a:lnTo>
                    <a:pt x="79757" y="944229"/>
                  </a:lnTo>
                  <a:lnTo>
                    <a:pt x="47166" y="919049"/>
                  </a:lnTo>
                  <a:lnTo>
                    <a:pt x="21986" y="886458"/>
                  </a:lnTo>
                  <a:lnTo>
                    <a:pt x="5752" y="847989"/>
                  </a:lnTo>
                  <a:lnTo>
                    <a:pt x="0" y="805180"/>
                  </a:lnTo>
                  <a:lnTo>
                    <a:pt x="0" y="161036"/>
                  </a:lnTo>
                  <a:close/>
                </a:path>
              </a:pathLst>
            </a:custGeom>
            <a:noFill/>
            <a:ln w="12240">
              <a:solidFill>
                <a:srgbClr val="9dc3e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1" name="CustomShape 10"/>
          <p:cNvSpPr/>
          <p:nvPr/>
        </p:nvSpPr>
        <p:spPr>
          <a:xfrm>
            <a:off x="401400" y="2651040"/>
            <a:ext cx="392652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Качества</a:t>
            </a:r>
            <a:r>
              <a:rPr b="1" lang="ru-RU" sz="2000" spc="-5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и</a:t>
            </a:r>
            <a:r>
              <a:rPr b="1" lang="ru-RU" sz="2000" spc="-3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условия,</a:t>
            </a:r>
            <a:r>
              <a:rPr b="1" lang="ru-RU" sz="2000" spc="-5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регулирующие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взаимоотношения</a:t>
            </a:r>
            <a:r>
              <a:rPr b="1" lang="ru-RU" sz="2000" spc="-7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личности</a:t>
            </a:r>
            <a:r>
              <a:rPr b="1" lang="ru-RU" sz="2000" spc="-7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52" strike="noStrike">
                <a:solidFill>
                  <a:srgbClr val="001f5f"/>
                </a:solidFill>
                <a:latin typeface="Calibri"/>
              </a:rPr>
              <a:t>и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общества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472" name="Group 11"/>
          <p:cNvGrpSpPr/>
          <p:nvPr/>
        </p:nvGrpSpPr>
        <p:grpSpPr>
          <a:xfrm>
            <a:off x="8016120" y="1673280"/>
            <a:ext cx="3762720" cy="767880"/>
            <a:chOff x="8016120" y="1673280"/>
            <a:chExt cx="3762720" cy="767880"/>
          </a:xfrm>
        </p:grpSpPr>
        <p:sp>
          <p:nvSpPr>
            <p:cNvPr id="473" name="CustomShape 12"/>
            <p:cNvSpPr/>
            <p:nvPr/>
          </p:nvSpPr>
          <p:spPr>
            <a:xfrm>
              <a:off x="8016120" y="1673280"/>
              <a:ext cx="3762720" cy="767880"/>
            </a:xfrm>
            <a:custGeom>
              <a:avLst/>
              <a:gdLst/>
              <a:ahLst/>
              <a:rect l="l" t="t" r="r" b="b"/>
              <a:pathLst>
                <a:path w="3763009" h="768350">
                  <a:moveTo>
                    <a:pt x="3634740" y="0"/>
                  </a:moveTo>
                  <a:lnTo>
                    <a:pt x="128016" y="0"/>
                  </a:lnTo>
                  <a:lnTo>
                    <a:pt x="78186" y="10060"/>
                  </a:lnTo>
                  <a:lnTo>
                    <a:pt x="37495" y="37495"/>
                  </a:lnTo>
                  <a:lnTo>
                    <a:pt x="10060" y="78186"/>
                  </a:lnTo>
                  <a:lnTo>
                    <a:pt x="0" y="128015"/>
                  </a:lnTo>
                  <a:lnTo>
                    <a:pt x="0" y="640079"/>
                  </a:lnTo>
                  <a:lnTo>
                    <a:pt x="10060" y="689909"/>
                  </a:lnTo>
                  <a:lnTo>
                    <a:pt x="37495" y="730600"/>
                  </a:lnTo>
                  <a:lnTo>
                    <a:pt x="78186" y="758035"/>
                  </a:lnTo>
                  <a:lnTo>
                    <a:pt x="128016" y="768095"/>
                  </a:lnTo>
                  <a:lnTo>
                    <a:pt x="3634740" y="768095"/>
                  </a:lnTo>
                  <a:lnTo>
                    <a:pt x="3684569" y="758035"/>
                  </a:lnTo>
                  <a:lnTo>
                    <a:pt x="3725260" y="730600"/>
                  </a:lnTo>
                  <a:lnTo>
                    <a:pt x="3752695" y="689909"/>
                  </a:lnTo>
                  <a:lnTo>
                    <a:pt x="3762755" y="640079"/>
                  </a:lnTo>
                  <a:lnTo>
                    <a:pt x="3762755" y="128015"/>
                  </a:lnTo>
                  <a:lnTo>
                    <a:pt x="3752695" y="78186"/>
                  </a:lnTo>
                  <a:lnTo>
                    <a:pt x="3725260" y="37495"/>
                  </a:lnTo>
                  <a:lnTo>
                    <a:pt x="3684569" y="10060"/>
                  </a:lnTo>
                  <a:lnTo>
                    <a:pt x="363474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13"/>
            <p:cNvSpPr/>
            <p:nvPr/>
          </p:nvSpPr>
          <p:spPr>
            <a:xfrm>
              <a:off x="8016120" y="1673280"/>
              <a:ext cx="3762720" cy="767880"/>
            </a:xfrm>
            <a:custGeom>
              <a:avLst/>
              <a:gdLst/>
              <a:ahLst/>
              <a:rect l="l" t="t" r="r" b="b"/>
              <a:pathLst>
                <a:path w="3763009" h="768350">
                  <a:moveTo>
                    <a:pt x="0" y="128015"/>
                  </a:moveTo>
                  <a:lnTo>
                    <a:pt x="10060" y="78186"/>
                  </a:lnTo>
                  <a:lnTo>
                    <a:pt x="37495" y="37495"/>
                  </a:lnTo>
                  <a:lnTo>
                    <a:pt x="78186" y="10060"/>
                  </a:lnTo>
                  <a:lnTo>
                    <a:pt x="128016" y="0"/>
                  </a:lnTo>
                  <a:lnTo>
                    <a:pt x="3634740" y="0"/>
                  </a:lnTo>
                  <a:lnTo>
                    <a:pt x="3684569" y="10060"/>
                  </a:lnTo>
                  <a:lnTo>
                    <a:pt x="3725260" y="37495"/>
                  </a:lnTo>
                  <a:lnTo>
                    <a:pt x="3752695" y="78186"/>
                  </a:lnTo>
                  <a:lnTo>
                    <a:pt x="3762755" y="128015"/>
                  </a:lnTo>
                  <a:lnTo>
                    <a:pt x="3762755" y="640079"/>
                  </a:lnTo>
                  <a:lnTo>
                    <a:pt x="3752695" y="689909"/>
                  </a:lnTo>
                  <a:lnTo>
                    <a:pt x="3725260" y="730600"/>
                  </a:lnTo>
                  <a:lnTo>
                    <a:pt x="3684569" y="758035"/>
                  </a:lnTo>
                  <a:lnTo>
                    <a:pt x="3634740" y="768095"/>
                  </a:lnTo>
                  <a:lnTo>
                    <a:pt x="128016" y="768095"/>
                  </a:lnTo>
                  <a:lnTo>
                    <a:pt x="78186" y="758035"/>
                  </a:lnTo>
                  <a:lnTo>
                    <a:pt x="37495" y="730600"/>
                  </a:lnTo>
                  <a:lnTo>
                    <a:pt x="10060" y="689909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5" name="CustomShape 14"/>
          <p:cNvSpPr/>
          <p:nvPr/>
        </p:nvSpPr>
        <p:spPr>
          <a:xfrm>
            <a:off x="8591760" y="1841760"/>
            <a:ext cx="261072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26" strike="noStrike">
                <a:solidFill>
                  <a:srgbClr val="001f5f"/>
                </a:solidFill>
                <a:latin typeface="Calibri"/>
              </a:rPr>
              <a:t>ФАКТОРЫ</a:t>
            </a:r>
            <a:r>
              <a:rPr b="1" lang="ru-RU" sz="2400" spc="-7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Calibri"/>
              </a:rPr>
              <a:t>ЗАЩИТЫ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476" name="Group 15"/>
          <p:cNvGrpSpPr/>
          <p:nvPr/>
        </p:nvGrpSpPr>
        <p:grpSpPr>
          <a:xfrm>
            <a:off x="4674240" y="2654640"/>
            <a:ext cx="2994480" cy="966240"/>
            <a:chOff x="4674240" y="2654640"/>
            <a:chExt cx="2994480" cy="966240"/>
          </a:xfrm>
        </p:grpSpPr>
        <p:sp>
          <p:nvSpPr>
            <p:cNvPr id="477" name="CustomShape 16"/>
            <p:cNvSpPr/>
            <p:nvPr/>
          </p:nvSpPr>
          <p:spPr>
            <a:xfrm>
              <a:off x="4674240" y="2654640"/>
              <a:ext cx="2994480" cy="966240"/>
            </a:xfrm>
            <a:custGeom>
              <a:avLst/>
              <a:gdLst/>
              <a:ahLst/>
              <a:rect l="l" t="t" r="r" b="b"/>
              <a:pathLst>
                <a:path w="2994659" h="966470">
                  <a:moveTo>
                    <a:pt x="2833624" y="0"/>
                  </a:moveTo>
                  <a:lnTo>
                    <a:pt x="161036" y="0"/>
                  </a:lnTo>
                  <a:lnTo>
                    <a:pt x="118226" y="5752"/>
                  </a:lnTo>
                  <a:lnTo>
                    <a:pt x="79757" y="21986"/>
                  </a:lnTo>
                  <a:lnTo>
                    <a:pt x="47166" y="47166"/>
                  </a:lnTo>
                  <a:lnTo>
                    <a:pt x="21986" y="79757"/>
                  </a:lnTo>
                  <a:lnTo>
                    <a:pt x="5752" y="118226"/>
                  </a:lnTo>
                  <a:lnTo>
                    <a:pt x="0" y="161036"/>
                  </a:lnTo>
                  <a:lnTo>
                    <a:pt x="0" y="805180"/>
                  </a:lnTo>
                  <a:lnTo>
                    <a:pt x="5752" y="847989"/>
                  </a:lnTo>
                  <a:lnTo>
                    <a:pt x="21986" y="886458"/>
                  </a:lnTo>
                  <a:lnTo>
                    <a:pt x="47166" y="919049"/>
                  </a:lnTo>
                  <a:lnTo>
                    <a:pt x="79757" y="944229"/>
                  </a:lnTo>
                  <a:lnTo>
                    <a:pt x="118226" y="960463"/>
                  </a:lnTo>
                  <a:lnTo>
                    <a:pt x="161036" y="966216"/>
                  </a:lnTo>
                  <a:lnTo>
                    <a:pt x="2833624" y="966216"/>
                  </a:lnTo>
                  <a:lnTo>
                    <a:pt x="2876433" y="960463"/>
                  </a:lnTo>
                  <a:lnTo>
                    <a:pt x="2914902" y="944229"/>
                  </a:lnTo>
                  <a:lnTo>
                    <a:pt x="2947493" y="919049"/>
                  </a:lnTo>
                  <a:lnTo>
                    <a:pt x="2972673" y="886458"/>
                  </a:lnTo>
                  <a:lnTo>
                    <a:pt x="2988907" y="847989"/>
                  </a:lnTo>
                  <a:lnTo>
                    <a:pt x="2994660" y="805180"/>
                  </a:lnTo>
                  <a:lnTo>
                    <a:pt x="2994660" y="161036"/>
                  </a:lnTo>
                  <a:lnTo>
                    <a:pt x="2988907" y="118226"/>
                  </a:lnTo>
                  <a:lnTo>
                    <a:pt x="2972673" y="79757"/>
                  </a:lnTo>
                  <a:lnTo>
                    <a:pt x="2947493" y="47166"/>
                  </a:lnTo>
                  <a:lnTo>
                    <a:pt x="2914902" y="21986"/>
                  </a:lnTo>
                  <a:lnTo>
                    <a:pt x="2876433" y="5752"/>
                  </a:lnTo>
                  <a:lnTo>
                    <a:pt x="283362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17"/>
            <p:cNvSpPr/>
            <p:nvPr/>
          </p:nvSpPr>
          <p:spPr>
            <a:xfrm>
              <a:off x="4674240" y="2654640"/>
              <a:ext cx="2994480" cy="966240"/>
            </a:xfrm>
            <a:custGeom>
              <a:avLst/>
              <a:gdLst/>
              <a:ahLst/>
              <a:rect l="l" t="t" r="r" b="b"/>
              <a:pathLst>
                <a:path w="2994659" h="966470">
                  <a:moveTo>
                    <a:pt x="0" y="161036"/>
                  </a:moveTo>
                  <a:lnTo>
                    <a:pt x="5752" y="118226"/>
                  </a:lnTo>
                  <a:lnTo>
                    <a:pt x="21986" y="79757"/>
                  </a:lnTo>
                  <a:lnTo>
                    <a:pt x="47166" y="47166"/>
                  </a:lnTo>
                  <a:lnTo>
                    <a:pt x="79757" y="21986"/>
                  </a:lnTo>
                  <a:lnTo>
                    <a:pt x="118226" y="5752"/>
                  </a:lnTo>
                  <a:lnTo>
                    <a:pt x="161036" y="0"/>
                  </a:lnTo>
                  <a:lnTo>
                    <a:pt x="2833624" y="0"/>
                  </a:lnTo>
                  <a:lnTo>
                    <a:pt x="2876433" y="5752"/>
                  </a:lnTo>
                  <a:lnTo>
                    <a:pt x="2914902" y="21986"/>
                  </a:lnTo>
                  <a:lnTo>
                    <a:pt x="2947493" y="47166"/>
                  </a:lnTo>
                  <a:lnTo>
                    <a:pt x="2972673" y="79757"/>
                  </a:lnTo>
                  <a:lnTo>
                    <a:pt x="2988907" y="118226"/>
                  </a:lnTo>
                  <a:lnTo>
                    <a:pt x="2994660" y="161036"/>
                  </a:lnTo>
                  <a:lnTo>
                    <a:pt x="2994660" y="805180"/>
                  </a:lnTo>
                  <a:lnTo>
                    <a:pt x="2988907" y="847989"/>
                  </a:lnTo>
                  <a:lnTo>
                    <a:pt x="2972673" y="886458"/>
                  </a:lnTo>
                  <a:lnTo>
                    <a:pt x="2947493" y="919049"/>
                  </a:lnTo>
                  <a:lnTo>
                    <a:pt x="2914902" y="944229"/>
                  </a:lnTo>
                  <a:lnTo>
                    <a:pt x="2876433" y="960463"/>
                  </a:lnTo>
                  <a:lnTo>
                    <a:pt x="2833624" y="966216"/>
                  </a:lnTo>
                  <a:lnTo>
                    <a:pt x="161036" y="966216"/>
                  </a:lnTo>
                  <a:lnTo>
                    <a:pt x="118226" y="960463"/>
                  </a:lnTo>
                  <a:lnTo>
                    <a:pt x="79757" y="944229"/>
                  </a:lnTo>
                  <a:lnTo>
                    <a:pt x="47166" y="919049"/>
                  </a:lnTo>
                  <a:lnTo>
                    <a:pt x="21986" y="886458"/>
                  </a:lnTo>
                  <a:lnTo>
                    <a:pt x="5752" y="847989"/>
                  </a:lnTo>
                  <a:lnTo>
                    <a:pt x="0" y="805180"/>
                  </a:lnTo>
                  <a:lnTo>
                    <a:pt x="0" y="161036"/>
                  </a:lnTo>
                  <a:close/>
                </a:path>
              </a:pathLst>
            </a:custGeom>
            <a:noFill/>
            <a:ln w="1224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9" name="CustomShape 18"/>
          <p:cNvSpPr/>
          <p:nvPr/>
        </p:nvSpPr>
        <p:spPr>
          <a:xfrm>
            <a:off x="4826520" y="2651040"/>
            <a:ext cx="269028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1440" algn="ctr">
              <a:lnSpc>
                <a:spcPct val="100000"/>
              </a:lnSpc>
              <a:spcBef>
                <a:spcPts val="105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Качества,</a:t>
            </a:r>
            <a:r>
              <a:rPr b="1" lang="ru-RU" sz="2000" spc="-80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влияющие</a:t>
            </a:r>
            <a:r>
              <a:rPr b="1" lang="ru-RU" sz="2000" spc="-80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26" strike="noStrike">
                <a:solidFill>
                  <a:srgbClr val="001f5f"/>
                </a:solidFill>
                <a:latin typeface="Calibri"/>
              </a:rPr>
              <a:t>на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индивидуальные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особенности</a:t>
            </a:r>
            <a:r>
              <a:rPr b="1" lang="ru-RU" sz="2000" spc="-5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поведения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480" name="Group 19"/>
          <p:cNvGrpSpPr/>
          <p:nvPr/>
        </p:nvGrpSpPr>
        <p:grpSpPr>
          <a:xfrm>
            <a:off x="8016120" y="2639520"/>
            <a:ext cx="3762720" cy="967320"/>
            <a:chOff x="8016120" y="2639520"/>
            <a:chExt cx="3762720" cy="967320"/>
          </a:xfrm>
        </p:grpSpPr>
        <p:sp>
          <p:nvSpPr>
            <p:cNvPr id="481" name="CustomShape 20"/>
            <p:cNvSpPr/>
            <p:nvPr/>
          </p:nvSpPr>
          <p:spPr>
            <a:xfrm>
              <a:off x="8016120" y="2639520"/>
              <a:ext cx="3762720" cy="967320"/>
            </a:xfrm>
            <a:custGeom>
              <a:avLst/>
              <a:gdLst/>
              <a:ahLst/>
              <a:rect l="l" t="t" r="r" b="b"/>
              <a:pathLst>
                <a:path w="3763009" h="967739">
                  <a:moveTo>
                    <a:pt x="3601466" y="0"/>
                  </a:moveTo>
                  <a:lnTo>
                    <a:pt x="161290" y="0"/>
                  </a:lnTo>
                  <a:lnTo>
                    <a:pt x="118412" y="5761"/>
                  </a:lnTo>
                  <a:lnTo>
                    <a:pt x="79883" y="22020"/>
                  </a:lnTo>
                  <a:lnTo>
                    <a:pt x="47240" y="47240"/>
                  </a:lnTo>
                  <a:lnTo>
                    <a:pt x="22020" y="79883"/>
                  </a:lnTo>
                  <a:lnTo>
                    <a:pt x="5761" y="118412"/>
                  </a:lnTo>
                  <a:lnTo>
                    <a:pt x="0" y="161289"/>
                  </a:lnTo>
                  <a:lnTo>
                    <a:pt x="0" y="806449"/>
                  </a:lnTo>
                  <a:lnTo>
                    <a:pt x="5761" y="849327"/>
                  </a:lnTo>
                  <a:lnTo>
                    <a:pt x="22020" y="887856"/>
                  </a:lnTo>
                  <a:lnTo>
                    <a:pt x="47240" y="920499"/>
                  </a:lnTo>
                  <a:lnTo>
                    <a:pt x="79883" y="945719"/>
                  </a:lnTo>
                  <a:lnTo>
                    <a:pt x="118412" y="961978"/>
                  </a:lnTo>
                  <a:lnTo>
                    <a:pt x="161290" y="967739"/>
                  </a:lnTo>
                  <a:lnTo>
                    <a:pt x="3601466" y="967739"/>
                  </a:lnTo>
                  <a:lnTo>
                    <a:pt x="3644343" y="961978"/>
                  </a:lnTo>
                  <a:lnTo>
                    <a:pt x="3682872" y="945719"/>
                  </a:lnTo>
                  <a:lnTo>
                    <a:pt x="3715515" y="920499"/>
                  </a:lnTo>
                  <a:lnTo>
                    <a:pt x="3740735" y="887856"/>
                  </a:lnTo>
                  <a:lnTo>
                    <a:pt x="3756994" y="849327"/>
                  </a:lnTo>
                  <a:lnTo>
                    <a:pt x="3762755" y="806449"/>
                  </a:lnTo>
                  <a:lnTo>
                    <a:pt x="3762755" y="161289"/>
                  </a:lnTo>
                  <a:lnTo>
                    <a:pt x="3756994" y="118412"/>
                  </a:lnTo>
                  <a:lnTo>
                    <a:pt x="3740735" y="79883"/>
                  </a:lnTo>
                  <a:lnTo>
                    <a:pt x="3715515" y="47240"/>
                  </a:lnTo>
                  <a:lnTo>
                    <a:pt x="3682872" y="22020"/>
                  </a:lnTo>
                  <a:lnTo>
                    <a:pt x="3644343" y="5761"/>
                  </a:lnTo>
                  <a:lnTo>
                    <a:pt x="360146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CustomShape 21"/>
            <p:cNvSpPr/>
            <p:nvPr/>
          </p:nvSpPr>
          <p:spPr>
            <a:xfrm>
              <a:off x="8016120" y="2639520"/>
              <a:ext cx="3762720" cy="967320"/>
            </a:xfrm>
            <a:custGeom>
              <a:avLst/>
              <a:gdLst/>
              <a:ahLst/>
              <a:rect l="l" t="t" r="r" b="b"/>
              <a:pathLst>
                <a:path w="3763009" h="967739">
                  <a:moveTo>
                    <a:pt x="0" y="161289"/>
                  </a:moveTo>
                  <a:lnTo>
                    <a:pt x="5761" y="118412"/>
                  </a:lnTo>
                  <a:lnTo>
                    <a:pt x="22020" y="79883"/>
                  </a:lnTo>
                  <a:lnTo>
                    <a:pt x="47240" y="47240"/>
                  </a:lnTo>
                  <a:lnTo>
                    <a:pt x="79883" y="22020"/>
                  </a:lnTo>
                  <a:lnTo>
                    <a:pt x="118412" y="5761"/>
                  </a:lnTo>
                  <a:lnTo>
                    <a:pt x="161290" y="0"/>
                  </a:lnTo>
                  <a:lnTo>
                    <a:pt x="3601466" y="0"/>
                  </a:lnTo>
                  <a:lnTo>
                    <a:pt x="3644343" y="5761"/>
                  </a:lnTo>
                  <a:lnTo>
                    <a:pt x="3682872" y="22020"/>
                  </a:lnTo>
                  <a:lnTo>
                    <a:pt x="3715515" y="47240"/>
                  </a:lnTo>
                  <a:lnTo>
                    <a:pt x="3740735" y="79883"/>
                  </a:lnTo>
                  <a:lnTo>
                    <a:pt x="3756994" y="118412"/>
                  </a:lnTo>
                  <a:lnTo>
                    <a:pt x="3762755" y="161289"/>
                  </a:lnTo>
                  <a:lnTo>
                    <a:pt x="3762755" y="806449"/>
                  </a:lnTo>
                  <a:lnTo>
                    <a:pt x="3756994" y="849327"/>
                  </a:lnTo>
                  <a:lnTo>
                    <a:pt x="3740735" y="887856"/>
                  </a:lnTo>
                  <a:lnTo>
                    <a:pt x="3715515" y="920499"/>
                  </a:lnTo>
                  <a:lnTo>
                    <a:pt x="3682872" y="945719"/>
                  </a:lnTo>
                  <a:lnTo>
                    <a:pt x="3644343" y="961978"/>
                  </a:lnTo>
                  <a:lnTo>
                    <a:pt x="3601466" y="967739"/>
                  </a:lnTo>
                  <a:lnTo>
                    <a:pt x="161290" y="967739"/>
                  </a:lnTo>
                  <a:lnTo>
                    <a:pt x="118412" y="961978"/>
                  </a:lnTo>
                  <a:lnTo>
                    <a:pt x="79883" y="945719"/>
                  </a:lnTo>
                  <a:lnTo>
                    <a:pt x="47240" y="920499"/>
                  </a:lnTo>
                  <a:lnTo>
                    <a:pt x="22020" y="887856"/>
                  </a:lnTo>
                  <a:lnTo>
                    <a:pt x="5761" y="849327"/>
                  </a:lnTo>
                  <a:lnTo>
                    <a:pt x="0" y="806449"/>
                  </a:lnTo>
                  <a:lnTo>
                    <a:pt x="0" y="161289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3" name="CustomShape 22"/>
          <p:cNvSpPr/>
          <p:nvPr/>
        </p:nvSpPr>
        <p:spPr>
          <a:xfrm>
            <a:off x="8475120" y="2636640"/>
            <a:ext cx="284256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240" indent="1800" algn="ctr">
              <a:lnSpc>
                <a:spcPct val="100000"/>
              </a:lnSpc>
              <a:spcBef>
                <a:spcPts val="105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Качества</a:t>
            </a:r>
            <a:r>
              <a:rPr b="1" lang="ru-RU" sz="2000" spc="-5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и</a:t>
            </a:r>
            <a:r>
              <a:rPr b="1" lang="ru-RU" sz="2000" spc="-2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условия, </a:t>
            </a:r>
            <a:r>
              <a:rPr b="1" lang="ru-RU" sz="2000" spc="-1" strike="noStrike">
                <a:solidFill>
                  <a:srgbClr val="001f5f"/>
                </a:solidFill>
                <a:latin typeface="Calibri"/>
              </a:rPr>
              <a:t>помогающие</a:t>
            </a:r>
            <a:r>
              <a:rPr b="1" lang="ru-RU" sz="2000" spc="-10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преодолеть трудные</a:t>
            </a:r>
            <a:r>
              <a:rPr b="1" lang="ru-RU" sz="2000" spc="-80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Calibri"/>
              </a:rPr>
              <a:t>ситуации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4" name="CustomShape 23"/>
          <p:cNvSpPr/>
          <p:nvPr/>
        </p:nvSpPr>
        <p:spPr>
          <a:xfrm>
            <a:off x="259200" y="3869280"/>
            <a:ext cx="4210920" cy="353160"/>
          </a:xfrm>
          <a:custGeom>
            <a:avLst/>
            <a:gdLst/>
            <a:ahLst/>
            <a:rect l="l" t="t" r="r" b="b"/>
            <a:pathLst>
              <a:path w="4211320" h="353695">
                <a:moveTo>
                  <a:pt x="0" y="58927"/>
                </a:moveTo>
                <a:lnTo>
                  <a:pt x="4630" y="35988"/>
                </a:lnTo>
                <a:lnTo>
                  <a:pt x="17257" y="17257"/>
                </a:lnTo>
                <a:lnTo>
                  <a:pt x="35988" y="4630"/>
                </a:lnTo>
                <a:lnTo>
                  <a:pt x="58927" y="0"/>
                </a:lnTo>
                <a:lnTo>
                  <a:pt x="4151884" y="0"/>
                </a:lnTo>
                <a:lnTo>
                  <a:pt x="4174823" y="4630"/>
                </a:lnTo>
                <a:lnTo>
                  <a:pt x="4193554" y="17257"/>
                </a:lnTo>
                <a:lnTo>
                  <a:pt x="4206181" y="35988"/>
                </a:lnTo>
                <a:lnTo>
                  <a:pt x="4210812" y="58927"/>
                </a:lnTo>
                <a:lnTo>
                  <a:pt x="4210812" y="294639"/>
                </a:lnTo>
                <a:lnTo>
                  <a:pt x="4206181" y="317574"/>
                </a:lnTo>
                <a:lnTo>
                  <a:pt x="4193554" y="336305"/>
                </a:lnTo>
                <a:lnTo>
                  <a:pt x="4174823" y="348936"/>
                </a:lnTo>
                <a:lnTo>
                  <a:pt x="4151884" y="353567"/>
                </a:lnTo>
                <a:lnTo>
                  <a:pt x="58927" y="353567"/>
                </a:lnTo>
                <a:lnTo>
                  <a:pt x="35988" y="348936"/>
                </a:lnTo>
                <a:lnTo>
                  <a:pt x="17257" y="336305"/>
                </a:lnTo>
                <a:lnTo>
                  <a:pt x="4630" y="317574"/>
                </a:lnTo>
                <a:lnTo>
                  <a:pt x="0" y="294639"/>
                </a:lnTo>
                <a:lnTo>
                  <a:pt x="0" y="58927"/>
                </a:lnTo>
                <a:close/>
              </a:path>
            </a:pathLst>
          </a:custGeom>
          <a:noFill/>
          <a:ln w="12240">
            <a:solidFill>
              <a:srgbClr val="9dc3e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4"/>
          <p:cNvSpPr/>
          <p:nvPr/>
        </p:nvSpPr>
        <p:spPr>
          <a:xfrm>
            <a:off x="267480" y="3863880"/>
            <a:ext cx="419364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520" algn="ctr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Потребность</a:t>
            </a:r>
            <a:r>
              <a:rPr b="0" lang="ru-RU" sz="2000" spc="-7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в</a:t>
            </a:r>
            <a:r>
              <a:rPr b="0" lang="ru-RU" sz="2000" spc="-3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одобрении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6" name="CustomShape 25"/>
          <p:cNvSpPr/>
          <p:nvPr/>
        </p:nvSpPr>
        <p:spPr>
          <a:xfrm>
            <a:off x="259200" y="4367880"/>
            <a:ext cx="4210920" cy="355320"/>
          </a:xfrm>
          <a:custGeom>
            <a:avLst/>
            <a:gdLst/>
            <a:ahLst/>
            <a:rect l="l" t="t" r="r" b="b"/>
            <a:pathLst>
              <a:path w="4211320" h="355600">
                <a:moveTo>
                  <a:pt x="0" y="59181"/>
                </a:moveTo>
                <a:lnTo>
                  <a:pt x="4650" y="36143"/>
                </a:lnTo>
                <a:lnTo>
                  <a:pt x="17332" y="17332"/>
                </a:lnTo>
                <a:lnTo>
                  <a:pt x="36143" y="4650"/>
                </a:lnTo>
                <a:lnTo>
                  <a:pt x="59182" y="0"/>
                </a:lnTo>
                <a:lnTo>
                  <a:pt x="4151629" y="0"/>
                </a:lnTo>
                <a:lnTo>
                  <a:pt x="4174668" y="4650"/>
                </a:lnTo>
                <a:lnTo>
                  <a:pt x="4193479" y="17332"/>
                </a:lnTo>
                <a:lnTo>
                  <a:pt x="4206161" y="36143"/>
                </a:lnTo>
                <a:lnTo>
                  <a:pt x="4210812" y="59181"/>
                </a:lnTo>
                <a:lnTo>
                  <a:pt x="4210812" y="295909"/>
                </a:lnTo>
                <a:lnTo>
                  <a:pt x="4206161" y="318942"/>
                </a:lnTo>
                <a:lnTo>
                  <a:pt x="4193479" y="337754"/>
                </a:lnTo>
                <a:lnTo>
                  <a:pt x="4174668" y="350440"/>
                </a:lnTo>
                <a:lnTo>
                  <a:pt x="4151629" y="355091"/>
                </a:lnTo>
                <a:lnTo>
                  <a:pt x="59182" y="355091"/>
                </a:lnTo>
                <a:lnTo>
                  <a:pt x="36143" y="350440"/>
                </a:lnTo>
                <a:lnTo>
                  <a:pt x="17332" y="337754"/>
                </a:lnTo>
                <a:lnTo>
                  <a:pt x="4650" y="318942"/>
                </a:lnTo>
                <a:lnTo>
                  <a:pt x="0" y="295909"/>
                </a:lnTo>
                <a:lnTo>
                  <a:pt x="0" y="59181"/>
                </a:lnTo>
                <a:close/>
              </a:path>
            </a:pathLst>
          </a:custGeom>
          <a:noFill/>
          <a:ln w="12240">
            <a:solidFill>
              <a:srgbClr val="9dc3e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26"/>
          <p:cNvSpPr/>
          <p:nvPr/>
        </p:nvSpPr>
        <p:spPr>
          <a:xfrm>
            <a:off x="267480" y="4363560"/>
            <a:ext cx="419364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54520">
              <a:lnSpc>
                <a:spcPct val="100000"/>
              </a:lnSpc>
              <a:spcBef>
                <a:spcPts val="99"/>
              </a:spcBef>
            </a:pP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Подверженность</a:t>
            </a:r>
            <a:r>
              <a:rPr b="0" lang="ru-RU" sz="2000" spc="-7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влиянию</a:t>
            </a:r>
            <a:r>
              <a:rPr b="0" lang="ru-RU" sz="2000" spc="-7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группы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8" name="CustomShape 27"/>
          <p:cNvSpPr/>
          <p:nvPr/>
        </p:nvSpPr>
        <p:spPr>
          <a:xfrm>
            <a:off x="259200" y="4876920"/>
            <a:ext cx="4210920" cy="353160"/>
          </a:xfrm>
          <a:custGeom>
            <a:avLst/>
            <a:gdLst/>
            <a:ahLst/>
            <a:rect l="l" t="t" r="r" b="b"/>
            <a:pathLst>
              <a:path w="4211320" h="353695">
                <a:moveTo>
                  <a:pt x="0" y="58927"/>
                </a:moveTo>
                <a:lnTo>
                  <a:pt x="4630" y="35988"/>
                </a:lnTo>
                <a:lnTo>
                  <a:pt x="17257" y="17257"/>
                </a:lnTo>
                <a:lnTo>
                  <a:pt x="35988" y="4630"/>
                </a:lnTo>
                <a:lnTo>
                  <a:pt x="58927" y="0"/>
                </a:lnTo>
                <a:lnTo>
                  <a:pt x="4151884" y="0"/>
                </a:lnTo>
                <a:lnTo>
                  <a:pt x="4174823" y="4630"/>
                </a:lnTo>
                <a:lnTo>
                  <a:pt x="4193554" y="17257"/>
                </a:lnTo>
                <a:lnTo>
                  <a:pt x="4206181" y="35988"/>
                </a:lnTo>
                <a:lnTo>
                  <a:pt x="4210812" y="58927"/>
                </a:lnTo>
                <a:lnTo>
                  <a:pt x="4210812" y="294639"/>
                </a:lnTo>
                <a:lnTo>
                  <a:pt x="4206181" y="317574"/>
                </a:lnTo>
                <a:lnTo>
                  <a:pt x="4193554" y="336305"/>
                </a:lnTo>
                <a:lnTo>
                  <a:pt x="4174823" y="348936"/>
                </a:lnTo>
                <a:lnTo>
                  <a:pt x="4151884" y="353567"/>
                </a:lnTo>
                <a:lnTo>
                  <a:pt x="58927" y="353567"/>
                </a:lnTo>
                <a:lnTo>
                  <a:pt x="35988" y="348936"/>
                </a:lnTo>
                <a:lnTo>
                  <a:pt x="17257" y="336305"/>
                </a:lnTo>
                <a:lnTo>
                  <a:pt x="4630" y="317574"/>
                </a:lnTo>
                <a:lnTo>
                  <a:pt x="0" y="294639"/>
                </a:lnTo>
                <a:lnTo>
                  <a:pt x="0" y="58927"/>
                </a:lnTo>
                <a:close/>
              </a:path>
            </a:pathLst>
          </a:custGeom>
          <a:noFill/>
          <a:ln w="12240">
            <a:solidFill>
              <a:srgbClr val="9dc3e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28"/>
          <p:cNvSpPr/>
          <p:nvPr/>
        </p:nvSpPr>
        <p:spPr>
          <a:xfrm>
            <a:off x="267480" y="4871160"/>
            <a:ext cx="419364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61000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Принятие</a:t>
            </a:r>
            <a:r>
              <a:rPr b="0" lang="ru-RU" sz="2000" spc="-9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асоциальных</a:t>
            </a:r>
            <a:r>
              <a:rPr b="0" lang="ru-RU" sz="2000" spc="-5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установок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490" name="Group 29"/>
          <p:cNvGrpSpPr/>
          <p:nvPr/>
        </p:nvGrpSpPr>
        <p:grpSpPr>
          <a:xfrm>
            <a:off x="4674240" y="3869280"/>
            <a:ext cx="2994480" cy="353160"/>
            <a:chOff x="4674240" y="3869280"/>
            <a:chExt cx="2994480" cy="353160"/>
          </a:xfrm>
        </p:grpSpPr>
        <p:sp>
          <p:nvSpPr>
            <p:cNvPr id="491" name="CustomShape 30"/>
            <p:cNvSpPr/>
            <p:nvPr/>
          </p:nvSpPr>
          <p:spPr>
            <a:xfrm>
              <a:off x="4674240" y="3869280"/>
              <a:ext cx="2994480" cy="353160"/>
            </a:xfrm>
            <a:custGeom>
              <a:avLst/>
              <a:gdLst/>
              <a:ahLst/>
              <a:rect l="l" t="t" r="r" b="b"/>
              <a:pathLst>
                <a:path w="2994659" h="353695">
                  <a:moveTo>
                    <a:pt x="2935732" y="0"/>
                  </a:moveTo>
                  <a:lnTo>
                    <a:pt x="58927" y="0"/>
                  </a:lnTo>
                  <a:lnTo>
                    <a:pt x="35988" y="4630"/>
                  </a:lnTo>
                  <a:lnTo>
                    <a:pt x="17257" y="17257"/>
                  </a:lnTo>
                  <a:lnTo>
                    <a:pt x="4630" y="35988"/>
                  </a:lnTo>
                  <a:lnTo>
                    <a:pt x="0" y="58927"/>
                  </a:lnTo>
                  <a:lnTo>
                    <a:pt x="0" y="294639"/>
                  </a:lnTo>
                  <a:lnTo>
                    <a:pt x="4630" y="317574"/>
                  </a:lnTo>
                  <a:lnTo>
                    <a:pt x="17257" y="336305"/>
                  </a:lnTo>
                  <a:lnTo>
                    <a:pt x="35988" y="348936"/>
                  </a:lnTo>
                  <a:lnTo>
                    <a:pt x="58927" y="353567"/>
                  </a:lnTo>
                  <a:lnTo>
                    <a:pt x="2935732" y="353567"/>
                  </a:lnTo>
                  <a:lnTo>
                    <a:pt x="2958671" y="348936"/>
                  </a:lnTo>
                  <a:lnTo>
                    <a:pt x="2977402" y="336305"/>
                  </a:lnTo>
                  <a:lnTo>
                    <a:pt x="2990029" y="317574"/>
                  </a:lnTo>
                  <a:lnTo>
                    <a:pt x="2994660" y="294639"/>
                  </a:lnTo>
                  <a:lnTo>
                    <a:pt x="2994660" y="58927"/>
                  </a:lnTo>
                  <a:lnTo>
                    <a:pt x="2990029" y="35988"/>
                  </a:lnTo>
                  <a:lnTo>
                    <a:pt x="2977402" y="17257"/>
                  </a:lnTo>
                  <a:lnTo>
                    <a:pt x="2958671" y="4630"/>
                  </a:lnTo>
                  <a:lnTo>
                    <a:pt x="2935732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CustomShape 31"/>
            <p:cNvSpPr/>
            <p:nvPr/>
          </p:nvSpPr>
          <p:spPr>
            <a:xfrm>
              <a:off x="4674240" y="3869280"/>
              <a:ext cx="2994480" cy="353160"/>
            </a:xfrm>
            <a:custGeom>
              <a:avLst/>
              <a:gdLst/>
              <a:ahLst/>
              <a:rect l="l" t="t" r="r" b="b"/>
              <a:pathLst>
                <a:path w="2994659" h="353695">
                  <a:moveTo>
                    <a:pt x="0" y="58927"/>
                  </a:moveTo>
                  <a:lnTo>
                    <a:pt x="4630" y="35988"/>
                  </a:lnTo>
                  <a:lnTo>
                    <a:pt x="17257" y="17257"/>
                  </a:lnTo>
                  <a:lnTo>
                    <a:pt x="35988" y="4630"/>
                  </a:lnTo>
                  <a:lnTo>
                    <a:pt x="58927" y="0"/>
                  </a:lnTo>
                  <a:lnTo>
                    <a:pt x="2935732" y="0"/>
                  </a:lnTo>
                  <a:lnTo>
                    <a:pt x="2958671" y="4630"/>
                  </a:lnTo>
                  <a:lnTo>
                    <a:pt x="2977402" y="17257"/>
                  </a:lnTo>
                  <a:lnTo>
                    <a:pt x="2990029" y="35988"/>
                  </a:lnTo>
                  <a:lnTo>
                    <a:pt x="2994660" y="58927"/>
                  </a:lnTo>
                  <a:lnTo>
                    <a:pt x="2994660" y="294639"/>
                  </a:lnTo>
                  <a:lnTo>
                    <a:pt x="2990029" y="317574"/>
                  </a:lnTo>
                  <a:lnTo>
                    <a:pt x="2977402" y="336305"/>
                  </a:lnTo>
                  <a:lnTo>
                    <a:pt x="2958671" y="348936"/>
                  </a:lnTo>
                  <a:lnTo>
                    <a:pt x="2935732" y="353567"/>
                  </a:lnTo>
                  <a:lnTo>
                    <a:pt x="58927" y="353567"/>
                  </a:lnTo>
                  <a:lnTo>
                    <a:pt x="35988" y="348936"/>
                  </a:lnTo>
                  <a:lnTo>
                    <a:pt x="17257" y="336305"/>
                  </a:lnTo>
                  <a:lnTo>
                    <a:pt x="4630" y="317574"/>
                  </a:lnTo>
                  <a:lnTo>
                    <a:pt x="0" y="294639"/>
                  </a:lnTo>
                  <a:lnTo>
                    <a:pt x="0" y="58927"/>
                  </a:lnTo>
                  <a:close/>
                </a:path>
              </a:pathLst>
            </a:custGeom>
            <a:noFill/>
            <a:ln w="1224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3" name="CustomShape 32"/>
          <p:cNvSpPr/>
          <p:nvPr/>
        </p:nvSpPr>
        <p:spPr>
          <a:xfrm>
            <a:off x="4682520" y="3863880"/>
            <a:ext cx="297792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442080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Склонность</a:t>
            </a:r>
            <a:r>
              <a:rPr b="0" lang="ru-RU" sz="2000" spc="-55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к</a:t>
            </a:r>
            <a:r>
              <a:rPr b="0" lang="ru-RU" sz="2000" spc="-41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21" strike="noStrike">
                <a:solidFill>
                  <a:srgbClr val="001f5f"/>
                </a:solidFill>
                <a:latin typeface="Calibri"/>
              </a:rPr>
              <a:t>риску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494" name="Group 33"/>
          <p:cNvGrpSpPr/>
          <p:nvPr/>
        </p:nvGrpSpPr>
        <p:grpSpPr>
          <a:xfrm>
            <a:off x="4674240" y="4367880"/>
            <a:ext cx="2994480" cy="355320"/>
            <a:chOff x="4674240" y="4367880"/>
            <a:chExt cx="2994480" cy="355320"/>
          </a:xfrm>
        </p:grpSpPr>
        <p:sp>
          <p:nvSpPr>
            <p:cNvPr id="495" name="CustomShape 34"/>
            <p:cNvSpPr/>
            <p:nvPr/>
          </p:nvSpPr>
          <p:spPr>
            <a:xfrm>
              <a:off x="4674240" y="4367880"/>
              <a:ext cx="2994480" cy="355320"/>
            </a:xfrm>
            <a:custGeom>
              <a:avLst/>
              <a:gdLst/>
              <a:ahLst/>
              <a:rect l="l" t="t" r="r" b="b"/>
              <a:pathLst>
                <a:path w="2994659" h="355600">
                  <a:moveTo>
                    <a:pt x="2935478" y="0"/>
                  </a:moveTo>
                  <a:lnTo>
                    <a:pt x="59182" y="0"/>
                  </a:lnTo>
                  <a:lnTo>
                    <a:pt x="36143" y="4650"/>
                  </a:lnTo>
                  <a:lnTo>
                    <a:pt x="17332" y="17332"/>
                  </a:lnTo>
                  <a:lnTo>
                    <a:pt x="4650" y="36143"/>
                  </a:lnTo>
                  <a:lnTo>
                    <a:pt x="0" y="59181"/>
                  </a:lnTo>
                  <a:lnTo>
                    <a:pt x="0" y="295909"/>
                  </a:lnTo>
                  <a:lnTo>
                    <a:pt x="4650" y="318948"/>
                  </a:lnTo>
                  <a:lnTo>
                    <a:pt x="17332" y="337759"/>
                  </a:lnTo>
                  <a:lnTo>
                    <a:pt x="36143" y="350441"/>
                  </a:lnTo>
                  <a:lnTo>
                    <a:pt x="59182" y="355091"/>
                  </a:lnTo>
                  <a:lnTo>
                    <a:pt x="2935478" y="355091"/>
                  </a:lnTo>
                  <a:lnTo>
                    <a:pt x="2958516" y="350441"/>
                  </a:lnTo>
                  <a:lnTo>
                    <a:pt x="2977327" y="337759"/>
                  </a:lnTo>
                  <a:lnTo>
                    <a:pt x="2990009" y="318948"/>
                  </a:lnTo>
                  <a:lnTo>
                    <a:pt x="2994660" y="295909"/>
                  </a:lnTo>
                  <a:lnTo>
                    <a:pt x="2994660" y="59181"/>
                  </a:lnTo>
                  <a:lnTo>
                    <a:pt x="2990009" y="36143"/>
                  </a:lnTo>
                  <a:lnTo>
                    <a:pt x="2977327" y="17332"/>
                  </a:lnTo>
                  <a:lnTo>
                    <a:pt x="2958516" y="4650"/>
                  </a:lnTo>
                  <a:lnTo>
                    <a:pt x="2935478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35"/>
            <p:cNvSpPr/>
            <p:nvPr/>
          </p:nvSpPr>
          <p:spPr>
            <a:xfrm>
              <a:off x="4674240" y="4367880"/>
              <a:ext cx="2994480" cy="355320"/>
            </a:xfrm>
            <a:custGeom>
              <a:avLst/>
              <a:gdLst/>
              <a:ahLst/>
              <a:rect l="l" t="t" r="r" b="b"/>
              <a:pathLst>
                <a:path w="2994659" h="355600">
                  <a:moveTo>
                    <a:pt x="0" y="59181"/>
                  </a:moveTo>
                  <a:lnTo>
                    <a:pt x="4650" y="36143"/>
                  </a:lnTo>
                  <a:lnTo>
                    <a:pt x="17332" y="17332"/>
                  </a:lnTo>
                  <a:lnTo>
                    <a:pt x="36143" y="4650"/>
                  </a:lnTo>
                  <a:lnTo>
                    <a:pt x="59182" y="0"/>
                  </a:lnTo>
                  <a:lnTo>
                    <a:pt x="2935478" y="0"/>
                  </a:lnTo>
                  <a:lnTo>
                    <a:pt x="2958516" y="4650"/>
                  </a:lnTo>
                  <a:lnTo>
                    <a:pt x="2977327" y="17332"/>
                  </a:lnTo>
                  <a:lnTo>
                    <a:pt x="2990009" y="36143"/>
                  </a:lnTo>
                  <a:lnTo>
                    <a:pt x="2994660" y="59181"/>
                  </a:lnTo>
                  <a:lnTo>
                    <a:pt x="2994660" y="295909"/>
                  </a:lnTo>
                  <a:lnTo>
                    <a:pt x="2990009" y="318948"/>
                  </a:lnTo>
                  <a:lnTo>
                    <a:pt x="2977327" y="337759"/>
                  </a:lnTo>
                  <a:lnTo>
                    <a:pt x="2958516" y="350441"/>
                  </a:lnTo>
                  <a:lnTo>
                    <a:pt x="2935478" y="355091"/>
                  </a:lnTo>
                  <a:lnTo>
                    <a:pt x="59182" y="355091"/>
                  </a:lnTo>
                  <a:lnTo>
                    <a:pt x="36143" y="350441"/>
                  </a:lnTo>
                  <a:lnTo>
                    <a:pt x="17332" y="337759"/>
                  </a:lnTo>
                  <a:lnTo>
                    <a:pt x="4650" y="318948"/>
                  </a:lnTo>
                  <a:lnTo>
                    <a:pt x="0" y="295909"/>
                  </a:lnTo>
                  <a:lnTo>
                    <a:pt x="0" y="59181"/>
                  </a:lnTo>
                  <a:close/>
                </a:path>
              </a:pathLst>
            </a:custGeom>
            <a:noFill/>
            <a:ln w="1224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7" name="CustomShape 36"/>
          <p:cNvSpPr/>
          <p:nvPr/>
        </p:nvSpPr>
        <p:spPr>
          <a:xfrm>
            <a:off x="4682520" y="4363560"/>
            <a:ext cx="297792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594360">
              <a:lnSpc>
                <a:spcPct val="100000"/>
              </a:lnSpc>
              <a:spcBef>
                <a:spcPts val="99"/>
              </a:spcBef>
            </a:pP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Импульсивность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498" name="Group 37"/>
          <p:cNvGrpSpPr/>
          <p:nvPr/>
        </p:nvGrpSpPr>
        <p:grpSpPr>
          <a:xfrm>
            <a:off x="4674240" y="4867560"/>
            <a:ext cx="2994480" cy="355320"/>
            <a:chOff x="4674240" y="4867560"/>
            <a:chExt cx="2994480" cy="355320"/>
          </a:xfrm>
        </p:grpSpPr>
        <p:sp>
          <p:nvSpPr>
            <p:cNvPr id="499" name="CustomShape 38"/>
            <p:cNvSpPr/>
            <p:nvPr/>
          </p:nvSpPr>
          <p:spPr>
            <a:xfrm>
              <a:off x="4674240" y="4867560"/>
              <a:ext cx="2994480" cy="355320"/>
            </a:xfrm>
            <a:custGeom>
              <a:avLst/>
              <a:gdLst/>
              <a:ahLst/>
              <a:rect l="l" t="t" r="r" b="b"/>
              <a:pathLst>
                <a:path w="2994659" h="355600">
                  <a:moveTo>
                    <a:pt x="2935478" y="0"/>
                  </a:moveTo>
                  <a:lnTo>
                    <a:pt x="59182" y="0"/>
                  </a:lnTo>
                  <a:lnTo>
                    <a:pt x="36143" y="4650"/>
                  </a:lnTo>
                  <a:lnTo>
                    <a:pt x="17332" y="17332"/>
                  </a:lnTo>
                  <a:lnTo>
                    <a:pt x="4650" y="36143"/>
                  </a:lnTo>
                  <a:lnTo>
                    <a:pt x="0" y="59182"/>
                  </a:lnTo>
                  <a:lnTo>
                    <a:pt x="0" y="295910"/>
                  </a:lnTo>
                  <a:lnTo>
                    <a:pt x="4650" y="318948"/>
                  </a:lnTo>
                  <a:lnTo>
                    <a:pt x="17332" y="337759"/>
                  </a:lnTo>
                  <a:lnTo>
                    <a:pt x="36143" y="350441"/>
                  </a:lnTo>
                  <a:lnTo>
                    <a:pt x="59182" y="355092"/>
                  </a:lnTo>
                  <a:lnTo>
                    <a:pt x="2935478" y="355092"/>
                  </a:lnTo>
                  <a:lnTo>
                    <a:pt x="2958516" y="350441"/>
                  </a:lnTo>
                  <a:lnTo>
                    <a:pt x="2977327" y="337759"/>
                  </a:lnTo>
                  <a:lnTo>
                    <a:pt x="2990009" y="318948"/>
                  </a:lnTo>
                  <a:lnTo>
                    <a:pt x="2994660" y="295910"/>
                  </a:lnTo>
                  <a:lnTo>
                    <a:pt x="2994660" y="59182"/>
                  </a:lnTo>
                  <a:lnTo>
                    <a:pt x="2990009" y="36143"/>
                  </a:lnTo>
                  <a:lnTo>
                    <a:pt x="2977327" y="17332"/>
                  </a:lnTo>
                  <a:lnTo>
                    <a:pt x="2958516" y="4650"/>
                  </a:lnTo>
                  <a:lnTo>
                    <a:pt x="2935478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CustomShape 39"/>
            <p:cNvSpPr/>
            <p:nvPr/>
          </p:nvSpPr>
          <p:spPr>
            <a:xfrm>
              <a:off x="4674240" y="4867560"/>
              <a:ext cx="2994480" cy="355320"/>
            </a:xfrm>
            <a:custGeom>
              <a:avLst/>
              <a:gdLst/>
              <a:ahLst/>
              <a:rect l="l" t="t" r="r" b="b"/>
              <a:pathLst>
                <a:path w="2994659" h="355600">
                  <a:moveTo>
                    <a:pt x="0" y="59182"/>
                  </a:moveTo>
                  <a:lnTo>
                    <a:pt x="4650" y="36143"/>
                  </a:lnTo>
                  <a:lnTo>
                    <a:pt x="17332" y="17332"/>
                  </a:lnTo>
                  <a:lnTo>
                    <a:pt x="36143" y="4650"/>
                  </a:lnTo>
                  <a:lnTo>
                    <a:pt x="59182" y="0"/>
                  </a:lnTo>
                  <a:lnTo>
                    <a:pt x="2935478" y="0"/>
                  </a:lnTo>
                  <a:lnTo>
                    <a:pt x="2958516" y="4650"/>
                  </a:lnTo>
                  <a:lnTo>
                    <a:pt x="2977327" y="17332"/>
                  </a:lnTo>
                  <a:lnTo>
                    <a:pt x="2990009" y="36143"/>
                  </a:lnTo>
                  <a:lnTo>
                    <a:pt x="2994660" y="59182"/>
                  </a:lnTo>
                  <a:lnTo>
                    <a:pt x="2994660" y="295910"/>
                  </a:lnTo>
                  <a:lnTo>
                    <a:pt x="2990009" y="318948"/>
                  </a:lnTo>
                  <a:lnTo>
                    <a:pt x="2977327" y="337759"/>
                  </a:lnTo>
                  <a:lnTo>
                    <a:pt x="2958516" y="350441"/>
                  </a:lnTo>
                  <a:lnTo>
                    <a:pt x="2935478" y="355092"/>
                  </a:lnTo>
                  <a:lnTo>
                    <a:pt x="59182" y="355092"/>
                  </a:lnTo>
                  <a:lnTo>
                    <a:pt x="36143" y="350441"/>
                  </a:lnTo>
                  <a:lnTo>
                    <a:pt x="17332" y="337759"/>
                  </a:lnTo>
                  <a:lnTo>
                    <a:pt x="4650" y="318948"/>
                  </a:lnTo>
                  <a:lnTo>
                    <a:pt x="0" y="295910"/>
                  </a:lnTo>
                  <a:lnTo>
                    <a:pt x="0" y="59182"/>
                  </a:lnTo>
                  <a:close/>
                </a:path>
              </a:pathLst>
            </a:custGeom>
            <a:noFill/>
            <a:ln w="1224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1" name="CustomShape 40"/>
          <p:cNvSpPr/>
          <p:nvPr/>
        </p:nvSpPr>
        <p:spPr>
          <a:xfrm>
            <a:off x="4682520" y="4863240"/>
            <a:ext cx="297792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793800">
              <a:lnSpc>
                <a:spcPct val="100000"/>
              </a:lnSpc>
              <a:spcBef>
                <a:spcPts val="99"/>
              </a:spcBef>
            </a:pP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Тревожность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502" name="Group 41"/>
          <p:cNvGrpSpPr/>
          <p:nvPr/>
        </p:nvGrpSpPr>
        <p:grpSpPr>
          <a:xfrm>
            <a:off x="8016120" y="3861720"/>
            <a:ext cx="3762720" cy="353160"/>
            <a:chOff x="8016120" y="3861720"/>
            <a:chExt cx="3762720" cy="353160"/>
          </a:xfrm>
        </p:grpSpPr>
        <p:sp>
          <p:nvSpPr>
            <p:cNvPr id="503" name="CustomShape 42"/>
            <p:cNvSpPr/>
            <p:nvPr/>
          </p:nvSpPr>
          <p:spPr>
            <a:xfrm>
              <a:off x="8016120" y="3861720"/>
              <a:ext cx="3762720" cy="353160"/>
            </a:xfrm>
            <a:custGeom>
              <a:avLst/>
              <a:gdLst/>
              <a:ahLst/>
              <a:rect l="l" t="t" r="r" b="b"/>
              <a:pathLst>
                <a:path w="3763009" h="353695">
                  <a:moveTo>
                    <a:pt x="3703828" y="0"/>
                  </a:moveTo>
                  <a:lnTo>
                    <a:pt x="58927" y="0"/>
                  </a:lnTo>
                  <a:lnTo>
                    <a:pt x="35988" y="4630"/>
                  </a:lnTo>
                  <a:lnTo>
                    <a:pt x="17257" y="17257"/>
                  </a:lnTo>
                  <a:lnTo>
                    <a:pt x="4630" y="35988"/>
                  </a:lnTo>
                  <a:lnTo>
                    <a:pt x="0" y="58927"/>
                  </a:lnTo>
                  <a:lnTo>
                    <a:pt x="0" y="294639"/>
                  </a:lnTo>
                  <a:lnTo>
                    <a:pt x="4630" y="317579"/>
                  </a:lnTo>
                  <a:lnTo>
                    <a:pt x="17257" y="336310"/>
                  </a:lnTo>
                  <a:lnTo>
                    <a:pt x="35988" y="348937"/>
                  </a:lnTo>
                  <a:lnTo>
                    <a:pt x="58927" y="353567"/>
                  </a:lnTo>
                  <a:lnTo>
                    <a:pt x="3703828" y="353567"/>
                  </a:lnTo>
                  <a:lnTo>
                    <a:pt x="3726767" y="348937"/>
                  </a:lnTo>
                  <a:lnTo>
                    <a:pt x="3745498" y="336310"/>
                  </a:lnTo>
                  <a:lnTo>
                    <a:pt x="3758125" y="317579"/>
                  </a:lnTo>
                  <a:lnTo>
                    <a:pt x="3762755" y="294639"/>
                  </a:lnTo>
                  <a:lnTo>
                    <a:pt x="3762755" y="58927"/>
                  </a:lnTo>
                  <a:lnTo>
                    <a:pt x="3758125" y="35988"/>
                  </a:lnTo>
                  <a:lnTo>
                    <a:pt x="3745498" y="17257"/>
                  </a:lnTo>
                  <a:lnTo>
                    <a:pt x="3726767" y="4630"/>
                  </a:lnTo>
                  <a:lnTo>
                    <a:pt x="370382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CustomShape 43"/>
            <p:cNvSpPr/>
            <p:nvPr/>
          </p:nvSpPr>
          <p:spPr>
            <a:xfrm>
              <a:off x="8016120" y="3861720"/>
              <a:ext cx="3762720" cy="353160"/>
            </a:xfrm>
            <a:custGeom>
              <a:avLst/>
              <a:gdLst/>
              <a:ahLst/>
              <a:rect l="l" t="t" r="r" b="b"/>
              <a:pathLst>
                <a:path w="3763009" h="353695">
                  <a:moveTo>
                    <a:pt x="0" y="58927"/>
                  </a:moveTo>
                  <a:lnTo>
                    <a:pt x="4630" y="35988"/>
                  </a:lnTo>
                  <a:lnTo>
                    <a:pt x="17257" y="17257"/>
                  </a:lnTo>
                  <a:lnTo>
                    <a:pt x="35988" y="4630"/>
                  </a:lnTo>
                  <a:lnTo>
                    <a:pt x="58927" y="0"/>
                  </a:lnTo>
                  <a:lnTo>
                    <a:pt x="3703828" y="0"/>
                  </a:lnTo>
                  <a:lnTo>
                    <a:pt x="3726767" y="4630"/>
                  </a:lnTo>
                  <a:lnTo>
                    <a:pt x="3745498" y="17257"/>
                  </a:lnTo>
                  <a:lnTo>
                    <a:pt x="3758125" y="35988"/>
                  </a:lnTo>
                  <a:lnTo>
                    <a:pt x="3762755" y="58927"/>
                  </a:lnTo>
                  <a:lnTo>
                    <a:pt x="3762755" y="294639"/>
                  </a:lnTo>
                  <a:lnTo>
                    <a:pt x="3758125" y="317579"/>
                  </a:lnTo>
                  <a:lnTo>
                    <a:pt x="3745498" y="336310"/>
                  </a:lnTo>
                  <a:lnTo>
                    <a:pt x="3726767" y="348937"/>
                  </a:lnTo>
                  <a:lnTo>
                    <a:pt x="3703828" y="353567"/>
                  </a:lnTo>
                  <a:lnTo>
                    <a:pt x="58927" y="353567"/>
                  </a:lnTo>
                  <a:lnTo>
                    <a:pt x="35988" y="348937"/>
                  </a:lnTo>
                  <a:lnTo>
                    <a:pt x="17257" y="336310"/>
                  </a:lnTo>
                  <a:lnTo>
                    <a:pt x="4630" y="317579"/>
                  </a:lnTo>
                  <a:lnTo>
                    <a:pt x="0" y="294639"/>
                  </a:lnTo>
                  <a:lnTo>
                    <a:pt x="0" y="58927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5" name="CustomShape 44"/>
          <p:cNvSpPr/>
          <p:nvPr/>
        </p:nvSpPr>
        <p:spPr>
          <a:xfrm>
            <a:off x="8024760" y="3856320"/>
            <a:ext cx="374616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661680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Принятие</a:t>
            </a:r>
            <a:r>
              <a:rPr b="0" lang="ru-RU" sz="2000" spc="-7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родителями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506" name="Group 45"/>
          <p:cNvGrpSpPr/>
          <p:nvPr/>
        </p:nvGrpSpPr>
        <p:grpSpPr>
          <a:xfrm>
            <a:off x="8016120" y="4367880"/>
            <a:ext cx="3762720" cy="355320"/>
            <a:chOff x="8016120" y="4367880"/>
            <a:chExt cx="3762720" cy="355320"/>
          </a:xfrm>
        </p:grpSpPr>
        <p:sp>
          <p:nvSpPr>
            <p:cNvPr id="507" name="CustomShape 46"/>
            <p:cNvSpPr/>
            <p:nvPr/>
          </p:nvSpPr>
          <p:spPr>
            <a:xfrm>
              <a:off x="8016120" y="4367880"/>
              <a:ext cx="3762720" cy="355320"/>
            </a:xfrm>
            <a:custGeom>
              <a:avLst/>
              <a:gdLst/>
              <a:ahLst/>
              <a:rect l="l" t="t" r="r" b="b"/>
              <a:pathLst>
                <a:path w="3763009" h="355600">
                  <a:moveTo>
                    <a:pt x="3703574" y="0"/>
                  </a:moveTo>
                  <a:lnTo>
                    <a:pt x="59182" y="0"/>
                  </a:lnTo>
                  <a:lnTo>
                    <a:pt x="36143" y="4650"/>
                  </a:lnTo>
                  <a:lnTo>
                    <a:pt x="17332" y="17332"/>
                  </a:lnTo>
                  <a:lnTo>
                    <a:pt x="4650" y="36143"/>
                  </a:lnTo>
                  <a:lnTo>
                    <a:pt x="0" y="59181"/>
                  </a:lnTo>
                  <a:lnTo>
                    <a:pt x="0" y="295909"/>
                  </a:lnTo>
                  <a:lnTo>
                    <a:pt x="4650" y="318948"/>
                  </a:lnTo>
                  <a:lnTo>
                    <a:pt x="17332" y="337759"/>
                  </a:lnTo>
                  <a:lnTo>
                    <a:pt x="36143" y="350441"/>
                  </a:lnTo>
                  <a:lnTo>
                    <a:pt x="59182" y="355091"/>
                  </a:lnTo>
                  <a:lnTo>
                    <a:pt x="3703574" y="355091"/>
                  </a:lnTo>
                  <a:lnTo>
                    <a:pt x="3726612" y="350441"/>
                  </a:lnTo>
                  <a:lnTo>
                    <a:pt x="3745423" y="337759"/>
                  </a:lnTo>
                  <a:lnTo>
                    <a:pt x="3758105" y="318948"/>
                  </a:lnTo>
                  <a:lnTo>
                    <a:pt x="3762755" y="295909"/>
                  </a:lnTo>
                  <a:lnTo>
                    <a:pt x="3762755" y="59181"/>
                  </a:lnTo>
                  <a:lnTo>
                    <a:pt x="3758105" y="36143"/>
                  </a:lnTo>
                  <a:lnTo>
                    <a:pt x="3745423" y="17332"/>
                  </a:lnTo>
                  <a:lnTo>
                    <a:pt x="3726612" y="4650"/>
                  </a:lnTo>
                  <a:lnTo>
                    <a:pt x="370357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CustomShape 47"/>
            <p:cNvSpPr/>
            <p:nvPr/>
          </p:nvSpPr>
          <p:spPr>
            <a:xfrm>
              <a:off x="8016120" y="4367880"/>
              <a:ext cx="3762720" cy="355320"/>
            </a:xfrm>
            <a:custGeom>
              <a:avLst/>
              <a:gdLst/>
              <a:ahLst/>
              <a:rect l="l" t="t" r="r" b="b"/>
              <a:pathLst>
                <a:path w="3763009" h="355600">
                  <a:moveTo>
                    <a:pt x="0" y="59181"/>
                  </a:moveTo>
                  <a:lnTo>
                    <a:pt x="4650" y="36143"/>
                  </a:lnTo>
                  <a:lnTo>
                    <a:pt x="17332" y="17332"/>
                  </a:lnTo>
                  <a:lnTo>
                    <a:pt x="36143" y="4650"/>
                  </a:lnTo>
                  <a:lnTo>
                    <a:pt x="59182" y="0"/>
                  </a:lnTo>
                  <a:lnTo>
                    <a:pt x="3703574" y="0"/>
                  </a:lnTo>
                  <a:lnTo>
                    <a:pt x="3726612" y="4650"/>
                  </a:lnTo>
                  <a:lnTo>
                    <a:pt x="3745423" y="17332"/>
                  </a:lnTo>
                  <a:lnTo>
                    <a:pt x="3758105" y="36143"/>
                  </a:lnTo>
                  <a:lnTo>
                    <a:pt x="3762755" y="59181"/>
                  </a:lnTo>
                  <a:lnTo>
                    <a:pt x="3762755" y="295909"/>
                  </a:lnTo>
                  <a:lnTo>
                    <a:pt x="3758105" y="318948"/>
                  </a:lnTo>
                  <a:lnTo>
                    <a:pt x="3745423" y="337759"/>
                  </a:lnTo>
                  <a:lnTo>
                    <a:pt x="3726612" y="350441"/>
                  </a:lnTo>
                  <a:lnTo>
                    <a:pt x="3703574" y="355091"/>
                  </a:lnTo>
                  <a:lnTo>
                    <a:pt x="59182" y="355091"/>
                  </a:lnTo>
                  <a:lnTo>
                    <a:pt x="36143" y="350441"/>
                  </a:lnTo>
                  <a:lnTo>
                    <a:pt x="17332" y="337759"/>
                  </a:lnTo>
                  <a:lnTo>
                    <a:pt x="4650" y="318948"/>
                  </a:lnTo>
                  <a:lnTo>
                    <a:pt x="0" y="295909"/>
                  </a:lnTo>
                  <a:lnTo>
                    <a:pt x="0" y="59181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9" name="CustomShape 48"/>
          <p:cNvSpPr/>
          <p:nvPr/>
        </p:nvSpPr>
        <p:spPr>
          <a:xfrm>
            <a:off x="8024760" y="4363200"/>
            <a:ext cx="374616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0640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Принятие</a:t>
            </a:r>
            <a:r>
              <a:rPr b="0" lang="ru-RU" sz="2000" spc="-4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одноклассниками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510" name="Group 49"/>
          <p:cNvGrpSpPr/>
          <p:nvPr/>
        </p:nvGrpSpPr>
        <p:grpSpPr>
          <a:xfrm>
            <a:off x="8016120" y="4875120"/>
            <a:ext cx="3762720" cy="355320"/>
            <a:chOff x="8016120" y="4875120"/>
            <a:chExt cx="3762720" cy="355320"/>
          </a:xfrm>
        </p:grpSpPr>
        <p:sp>
          <p:nvSpPr>
            <p:cNvPr id="511" name="CustomShape 50"/>
            <p:cNvSpPr/>
            <p:nvPr/>
          </p:nvSpPr>
          <p:spPr>
            <a:xfrm>
              <a:off x="8016120" y="4875120"/>
              <a:ext cx="3762720" cy="355320"/>
            </a:xfrm>
            <a:custGeom>
              <a:avLst/>
              <a:gdLst/>
              <a:ahLst/>
              <a:rect l="l" t="t" r="r" b="b"/>
              <a:pathLst>
                <a:path w="3763009" h="355600">
                  <a:moveTo>
                    <a:pt x="3703574" y="0"/>
                  </a:moveTo>
                  <a:lnTo>
                    <a:pt x="59182" y="0"/>
                  </a:lnTo>
                  <a:lnTo>
                    <a:pt x="36143" y="4650"/>
                  </a:lnTo>
                  <a:lnTo>
                    <a:pt x="17332" y="17332"/>
                  </a:lnTo>
                  <a:lnTo>
                    <a:pt x="4650" y="36143"/>
                  </a:lnTo>
                  <a:lnTo>
                    <a:pt x="0" y="59181"/>
                  </a:lnTo>
                  <a:lnTo>
                    <a:pt x="0" y="295909"/>
                  </a:lnTo>
                  <a:lnTo>
                    <a:pt x="4650" y="318948"/>
                  </a:lnTo>
                  <a:lnTo>
                    <a:pt x="17332" y="337759"/>
                  </a:lnTo>
                  <a:lnTo>
                    <a:pt x="36143" y="350441"/>
                  </a:lnTo>
                  <a:lnTo>
                    <a:pt x="59182" y="355091"/>
                  </a:lnTo>
                  <a:lnTo>
                    <a:pt x="3703574" y="355091"/>
                  </a:lnTo>
                  <a:lnTo>
                    <a:pt x="3726612" y="350441"/>
                  </a:lnTo>
                  <a:lnTo>
                    <a:pt x="3745423" y="337759"/>
                  </a:lnTo>
                  <a:lnTo>
                    <a:pt x="3758105" y="318948"/>
                  </a:lnTo>
                  <a:lnTo>
                    <a:pt x="3762755" y="295909"/>
                  </a:lnTo>
                  <a:lnTo>
                    <a:pt x="3762755" y="59181"/>
                  </a:lnTo>
                  <a:lnTo>
                    <a:pt x="3758105" y="36143"/>
                  </a:lnTo>
                  <a:lnTo>
                    <a:pt x="3745423" y="17332"/>
                  </a:lnTo>
                  <a:lnTo>
                    <a:pt x="3726612" y="4650"/>
                  </a:lnTo>
                  <a:lnTo>
                    <a:pt x="370357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51"/>
            <p:cNvSpPr/>
            <p:nvPr/>
          </p:nvSpPr>
          <p:spPr>
            <a:xfrm>
              <a:off x="8016120" y="4875120"/>
              <a:ext cx="3762720" cy="355320"/>
            </a:xfrm>
            <a:custGeom>
              <a:avLst/>
              <a:gdLst/>
              <a:ahLst/>
              <a:rect l="l" t="t" r="r" b="b"/>
              <a:pathLst>
                <a:path w="3763009" h="355600">
                  <a:moveTo>
                    <a:pt x="0" y="59181"/>
                  </a:moveTo>
                  <a:lnTo>
                    <a:pt x="4650" y="36143"/>
                  </a:lnTo>
                  <a:lnTo>
                    <a:pt x="17332" y="17332"/>
                  </a:lnTo>
                  <a:lnTo>
                    <a:pt x="36143" y="4650"/>
                  </a:lnTo>
                  <a:lnTo>
                    <a:pt x="59182" y="0"/>
                  </a:lnTo>
                  <a:lnTo>
                    <a:pt x="3703574" y="0"/>
                  </a:lnTo>
                  <a:lnTo>
                    <a:pt x="3726612" y="4650"/>
                  </a:lnTo>
                  <a:lnTo>
                    <a:pt x="3745423" y="17332"/>
                  </a:lnTo>
                  <a:lnTo>
                    <a:pt x="3758105" y="36143"/>
                  </a:lnTo>
                  <a:lnTo>
                    <a:pt x="3762755" y="59181"/>
                  </a:lnTo>
                  <a:lnTo>
                    <a:pt x="3762755" y="295909"/>
                  </a:lnTo>
                  <a:lnTo>
                    <a:pt x="3758105" y="318948"/>
                  </a:lnTo>
                  <a:lnTo>
                    <a:pt x="3745423" y="337759"/>
                  </a:lnTo>
                  <a:lnTo>
                    <a:pt x="3726612" y="350441"/>
                  </a:lnTo>
                  <a:lnTo>
                    <a:pt x="3703574" y="355091"/>
                  </a:lnTo>
                  <a:lnTo>
                    <a:pt x="59182" y="355091"/>
                  </a:lnTo>
                  <a:lnTo>
                    <a:pt x="36143" y="350441"/>
                  </a:lnTo>
                  <a:lnTo>
                    <a:pt x="17332" y="337759"/>
                  </a:lnTo>
                  <a:lnTo>
                    <a:pt x="4650" y="318948"/>
                  </a:lnTo>
                  <a:lnTo>
                    <a:pt x="0" y="295909"/>
                  </a:lnTo>
                  <a:lnTo>
                    <a:pt x="0" y="59181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3" name="CustomShape 52"/>
          <p:cNvSpPr/>
          <p:nvPr/>
        </p:nvSpPr>
        <p:spPr>
          <a:xfrm>
            <a:off x="8024760" y="4871160"/>
            <a:ext cx="374616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Calibri"/>
              </a:rPr>
              <a:t>Социальная</a:t>
            </a:r>
            <a:r>
              <a:rPr b="0" lang="ru-RU" sz="2000" spc="-97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активность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514" name="Group 53"/>
          <p:cNvGrpSpPr/>
          <p:nvPr/>
        </p:nvGrpSpPr>
        <p:grpSpPr>
          <a:xfrm>
            <a:off x="8016120" y="5384160"/>
            <a:ext cx="3762720" cy="353160"/>
            <a:chOff x="8016120" y="5384160"/>
            <a:chExt cx="3762720" cy="353160"/>
          </a:xfrm>
        </p:grpSpPr>
        <p:sp>
          <p:nvSpPr>
            <p:cNvPr id="515" name="CustomShape 54"/>
            <p:cNvSpPr/>
            <p:nvPr/>
          </p:nvSpPr>
          <p:spPr>
            <a:xfrm>
              <a:off x="8016120" y="5384160"/>
              <a:ext cx="3762720" cy="353160"/>
            </a:xfrm>
            <a:custGeom>
              <a:avLst/>
              <a:gdLst/>
              <a:ahLst/>
              <a:rect l="l" t="t" r="r" b="b"/>
              <a:pathLst>
                <a:path w="3763009" h="353695">
                  <a:moveTo>
                    <a:pt x="3703828" y="0"/>
                  </a:moveTo>
                  <a:lnTo>
                    <a:pt x="58927" y="0"/>
                  </a:lnTo>
                  <a:lnTo>
                    <a:pt x="35988" y="4630"/>
                  </a:lnTo>
                  <a:lnTo>
                    <a:pt x="17257" y="17257"/>
                  </a:lnTo>
                  <a:lnTo>
                    <a:pt x="4630" y="35988"/>
                  </a:lnTo>
                  <a:lnTo>
                    <a:pt x="0" y="58928"/>
                  </a:lnTo>
                  <a:lnTo>
                    <a:pt x="0" y="294640"/>
                  </a:lnTo>
                  <a:lnTo>
                    <a:pt x="4630" y="317579"/>
                  </a:lnTo>
                  <a:lnTo>
                    <a:pt x="17257" y="336310"/>
                  </a:lnTo>
                  <a:lnTo>
                    <a:pt x="35988" y="348937"/>
                  </a:lnTo>
                  <a:lnTo>
                    <a:pt x="58927" y="353568"/>
                  </a:lnTo>
                  <a:lnTo>
                    <a:pt x="3703828" y="353568"/>
                  </a:lnTo>
                  <a:lnTo>
                    <a:pt x="3726767" y="348937"/>
                  </a:lnTo>
                  <a:lnTo>
                    <a:pt x="3745498" y="336310"/>
                  </a:lnTo>
                  <a:lnTo>
                    <a:pt x="3758125" y="317579"/>
                  </a:lnTo>
                  <a:lnTo>
                    <a:pt x="3762755" y="294640"/>
                  </a:lnTo>
                  <a:lnTo>
                    <a:pt x="3762755" y="58928"/>
                  </a:lnTo>
                  <a:lnTo>
                    <a:pt x="3758125" y="35988"/>
                  </a:lnTo>
                  <a:lnTo>
                    <a:pt x="3745498" y="17257"/>
                  </a:lnTo>
                  <a:lnTo>
                    <a:pt x="3726767" y="4630"/>
                  </a:lnTo>
                  <a:lnTo>
                    <a:pt x="370382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CustomShape 55"/>
            <p:cNvSpPr/>
            <p:nvPr/>
          </p:nvSpPr>
          <p:spPr>
            <a:xfrm>
              <a:off x="8016120" y="5384160"/>
              <a:ext cx="3762720" cy="353160"/>
            </a:xfrm>
            <a:custGeom>
              <a:avLst/>
              <a:gdLst/>
              <a:ahLst/>
              <a:rect l="l" t="t" r="r" b="b"/>
              <a:pathLst>
                <a:path w="3763009" h="353695">
                  <a:moveTo>
                    <a:pt x="0" y="58928"/>
                  </a:moveTo>
                  <a:lnTo>
                    <a:pt x="4630" y="35988"/>
                  </a:lnTo>
                  <a:lnTo>
                    <a:pt x="17257" y="17257"/>
                  </a:lnTo>
                  <a:lnTo>
                    <a:pt x="35988" y="4630"/>
                  </a:lnTo>
                  <a:lnTo>
                    <a:pt x="58927" y="0"/>
                  </a:lnTo>
                  <a:lnTo>
                    <a:pt x="3703828" y="0"/>
                  </a:lnTo>
                  <a:lnTo>
                    <a:pt x="3726767" y="4630"/>
                  </a:lnTo>
                  <a:lnTo>
                    <a:pt x="3745498" y="17257"/>
                  </a:lnTo>
                  <a:lnTo>
                    <a:pt x="3758125" y="35988"/>
                  </a:lnTo>
                  <a:lnTo>
                    <a:pt x="3762755" y="58928"/>
                  </a:lnTo>
                  <a:lnTo>
                    <a:pt x="3762755" y="294640"/>
                  </a:lnTo>
                  <a:lnTo>
                    <a:pt x="3758125" y="317579"/>
                  </a:lnTo>
                  <a:lnTo>
                    <a:pt x="3745498" y="336310"/>
                  </a:lnTo>
                  <a:lnTo>
                    <a:pt x="3726767" y="348937"/>
                  </a:lnTo>
                  <a:lnTo>
                    <a:pt x="3703828" y="353568"/>
                  </a:lnTo>
                  <a:lnTo>
                    <a:pt x="58927" y="353568"/>
                  </a:lnTo>
                  <a:lnTo>
                    <a:pt x="35988" y="348937"/>
                  </a:lnTo>
                  <a:lnTo>
                    <a:pt x="17257" y="336310"/>
                  </a:lnTo>
                  <a:lnTo>
                    <a:pt x="4630" y="317579"/>
                  </a:lnTo>
                  <a:lnTo>
                    <a:pt x="0" y="294640"/>
                  </a:lnTo>
                  <a:lnTo>
                    <a:pt x="0" y="58928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7" name="CustomShape 56"/>
          <p:cNvSpPr/>
          <p:nvPr/>
        </p:nvSpPr>
        <p:spPr>
          <a:xfrm>
            <a:off x="8024760" y="5378760"/>
            <a:ext cx="374616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440" algn="ctr">
              <a:lnSpc>
                <a:spcPct val="100000"/>
              </a:lnSpc>
              <a:spcBef>
                <a:spcPts val="99"/>
              </a:spcBef>
            </a:pP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Самоконтроль</a:t>
            </a:r>
            <a:r>
              <a:rPr b="0" lang="ru-RU" sz="2000" spc="-2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0" lang="ru-RU" sz="2000" spc="-12" strike="noStrike">
                <a:solidFill>
                  <a:srgbClr val="001f5f"/>
                </a:solidFill>
                <a:latin typeface="Calibri"/>
              </a:rPr>
              <a:t>поведения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18" name="object 60" descr=""/>
          <p:cNvPicPr/>
          <p:nvPr/>
        </p:nvPicPr>
        <p:blipFill>
          <a:blip r:embed="rId3"/>
          <a:stretch/>
        </p:blipFill>
        <p:spPr>
          <a:xfrm>
            <a:off x="5987880" y="2351520"/>
            <a:ext cx="1767600" cy="117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 1"/>
          <p:cNvGrpSpPr/>
          <p:nvPr/>
        </p:nvGrpSpPr>
        <p:grpSpPr>
          <a:xfrm>
            <a:off x="8534160" y="0"/>
            <a:ext cx="3466800" cy="6857640"/>
            <a:chOff x="8534160" y="0"/>
            <a:chExt cx="3466800" cy="6857640"/>
          </a:xfrm>
        </p:grpSpPr>
        <p:pic>
          <p:nvPicPr>
            <p:cNvPr id="520" name="object 3" descr=""/>
            <p:cNvPicPr/>
            <p:nvPr/>
          </p:nvPicPr>
          <p:blipFill>
            <a:blip r:embed="rId1"/>
            <a:stretch/>
          </p:blipFill>
          <p:spPr>
            <a:xfrm>
              <a:off x="8534160" y="0"/>
              <a:ext cx="346680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1" name="object 4" descr=""/>
            <p:cNvPicPr/>
            <p:nvPr/>
          </p:nvPicPr>
          <p:blipFill>
            <a:blip r:embed="rId2"/>
            <a:stretch/>
          </p:blipFill>
          <p:spPr>
            <a:xfrm>
              <a:off x="9086040" y="4055400"/>
              <a:ext cx="2690640" cy="2802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2" name="Group 2"/>
          <p:cNvGrpSpPr/>
          <p:nvPr/>
        </p:nvGrpSpPr>
        <p:grpSpPr>
          <a:xfrm>
            <a:off x="615600" y="388800"/>
            <a:ext cx="2750400" cy="1521000"/>
            <a:chOff x="615600" y="388800"/>
            <a:chExt cx="2750400" cy="1521000"/>
          </a:xfrm>
        </p:grpSpPr>
        <p:sp>
          <p:nvSpPr>
            <p:cNvPr id="523" name="CustomShape 3"/>
            <p:cNvSpPr/>
            <p:nvPr/>
          </p:nvSpPr>
          <p:spPr>
            <a:xfrm>
              <a:off x="615600" y="388800"/>
              <a:ext cx="2750400" cy="1521000"/>
            </a:xfrm>
            <a:custGeom>
              <a:avLst/>
              <a:gdLst/>
              <a:ahLst/>
              <a:rect l="l" t="t" r="r" b="b"/>
              <a:pathLst>
                <a:path w="2750820" h="1521460">
                  <a:moveTo>
                    <a:pt x="2497328" y="0"/>
                  </a:moveTo>
                  <a:lnTo>
                    <a:pt x="253492" y="0"/>
                  </a:lnTo>
                  <a:lnTo>
                    <a:pt x="207928" y="4083"/>
                  </a:lnTo>
                  <a:lnTo>
                    <a:pt x="165043" y="15858"/>
                  </a:lnTo>
                  <a:lnTo>
                    <a:pt x="125553" y="34607"/>
                  </a:lnTo>
                  <a:lnTo>
                    <a:pt x="90173" y="59616"/>
                  </a:lnTo>
                  <a:lnTo>
                    <a:pt x="59620" y="90168"/>
                  </a:lnTo>
                  <a:lnTo>
                    <a:pt x="34610" y="125547"/>
                  </a:lnTo>
                  <a:lnTo>
                    <a:pt x="15859" y="165038"/>
                  </a:lnTo>
                  <a:lnTo>
                    <a:pt x="4084" y="207925"/>
                  </a:lnTo>
                  <a:lnTo>
                    <a:pt x="0" y="253491"/>
                  </a:lnTo>
                  <a:lnTo>
                    <a:pt x="0" y="1267447"/>
                  </a:lnTo>
                  <a:lnTo>
                    <a:pt x="4084" y="1313014"/>
                  </a:lnTo>
                  <a:lnTo>
                    <a:pt x="15859" y="1355902"/>
                  </a:lnTo>
                  <a:lnTo>
                    <a:pt x="34610" y="1395395"/>
                  </a:lnTo>
                  <a:lnTo>
                    <a:pt x="59620" y="1430776"/>
                  </a:lnTo>
                  <a:lnTo>
                    <a:pt x="90173" y="1461330"/>
                  </a:lnTo>
                  <a:lnTo>
                    <a:pt x="125553" y="1486340"/>
                  </a:lnTo>
                  <a:lnTo>
                    <a:pt x="165043" y="1505091"/>
                  </a:lnTo>
                  <a:lnTo>
                    <a:pt x="207928" y="1516867"/>
                  </a:lnTo>
                  <a:lnTo>
                    <a:pt x="253492" y="1520951"/>
                  </a:lnTo>
                  <a:lnTo>
                    <a:pt x="2497328" y="1520951"/>
                  </a:lnTo>
                  <a:lnTo>
                    <a:pt x="2542891" y="1516867"/>
                  </a:lnTo>
                  <a:lnTo>
                    <a:pt x="2585776" y="1505091"/>
                  </a:lnTo>
                  <a:lnTo>
                    <a:pt x="2625266" y="1486340"/>
                  </a:lnTo>
                  <a:lnTo>
                    <a:pt x="2660646" y="1461330"/>
                  </a:lnTo>
                  <a:lnTo>
                    <a:pt x="2691199" y="1430776"/>
                  </a:lnTo>
                  <a:lnTo>
                    <a:pt x="2716209" y="1395395"/>
                  </a:lnTo>
                  <a:lnTo>
                    <a:pt x="2734960" y="1355902"/>
                  </a:lnTo>
                  <a:lnTo>
                    <a:pt x="2746735" y="1313014"/>
                  </a:lnTo>
                  <a:lnTo>
                    <a:pt x="2750820" y="1267447"/>
                  </a:lnTo>
                  <a:lnTo>
                    <a:pt x="2750820" y="253491"/>
                  </a:lnTo>
                  <a:lnTo>
                    <a:pt x="2746735" y="207925"/>
                  </a:lnTo>
                  <a:lnTo>
                    <a:pt x="2734960" y="165038"/>
                  </a:lnTo>
                  <a:lnTo>
                    <a:pt x="2716209" y="125547"/>
                  </a:lnTo>
                  <a:lnTo>
                    <a:pt x="2691199" y="90168"/>
                  </a:lnTo>
                  <a:lnTo>
                    <a:pt x="2660646" y="59616"/>
                  </a:lnTo>
                  <a:lnTo>
                    <a:pt x="2625266" y="34607"/>
                  </a:lnTo>
                  <a:lnTo>
                    <a:pt x="2585776" y="15858"/>
                  </a:lnTo>
                  <a:lnTo>
                    <a:pt x="2542891" y="4083"/>
                  </a:lnTo>
                  <a:lnTo>
                    <a:pt x="2497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4"/>
            <p:cNvSpPr/>
            <p:nvPr/>
          </p:nvSpPr>
          <p:spPr>
            <a:xfrm>
              <a:off x="615600" y="388800"/>
              <a:ext cx="2750400" cy="1521000"/>
            </a:xfrm>
            <a:custGeom>
              <a:avLst/>
              <a:gdLst/>
              <a:ahLst/>
              <a:rect l="l" t="t" r="r" b="b"/>
              <a:pathLst>
                <a:path w="2750820" h="1521460">
                  <a:moveTo>
                    <a:pt x="0" y="253491"/>
                  </a:moveTo>
                  <a:lnTo>
                    <a:pt x="4084" y="207925"/>
                  </a:lnTo>
                  <a:lnTo>
                    <a:pt x="15859" y="165038"/>
                  </a:lnTo>
                  <a:lnTo>
                    <a:pt x="34610" y="125547"/>
                  </a:lnTo>
                  <a:lnTo>
                    <a:pt x="59620" y="90168"/>
                  </a:lnTo>
                  <a:lnTo>
                    <a:pt x="90173" y="59616"/>
                  </a:lnTo>
                  <a:lnTo>
                    <a:pt x="125553" y="34607"/>
                  </a:lnTo>
                  <a:lnTo>
                    <a:pt x="165043" y="15858"/>
                  </a:lnTo>
                  <a:lnTo>
                    <a:pt x="207928" y="4083"/>
                  </a:lnTo>
                  <a:lnTo>
                    <a:pt x="253492" y="0"/>
                  </a:lnTo>
                  <a:lnTo>
                    <a:pt x="2497328" y="0"/>
                  </a:lnTo>
                  <a:lnTo>
                    <a:pt x="2542891" y="4083"/>
                  </a:lnTo>
                  <a:lnTo>
                    <a:pt x="2585776" y="15858"/>
                  </a:lnTo>
                  <a:lnTo>
                    <a:pt x="2625266" y="34607"/>
                  </a:lnTo>
                  <a:lnTo>
                    <a:pt x="2660646" y="59616"/>
                  </a:lnTo>
                  <a:lnTo>
                    <a:pt x="2691199" y="90168"/>
                  </a:lnTo>
                  <a:lnTo>
                    <a:pt x="2716209" y="125547"/>
                  </a:lnTo>
                  <a:lnTo>
                    <a:pt x="2734960" y="165038"/>
                  </a:lnTo>
                  <a:lnTo>
                    <a:pt x="2746735" y="207925"/>
                  </a:lnTo>
                  <a:lnTo>
                    <a:pt x="2750820" y="253491"/>
                  </a:lnTo>
                  <a:lnTo>
                    <a:pt x="2750820" y="1267447"/>
                  </a:lnTo>
                  <a:lnTo>
                    <a:pt x="2746735" y="1313014"/>
                  </a:lnTo>
                  <a:lnTo>
                    <a:pt x="2734960" y="1355902"/>
                  </a:lnTo>
                  <a:lnTo>
                    <a:pt x="2716209" y="1395395"/>
                  </a:lnTo>
                  <a:lnTo>
                    <a:pt x="2691199" y="1430776"/>
                  </a:lnTo>
                  <a:lnTo>
                    <a:pt x="2660646" y="1461330"/>
                  </a:lnTo>
                  <a:lnTo>
                    <a:pt x="2625266" y="1486340"/>
                  </a:lnTo>
                  <a:lnTo>
                    <a:pt x="2585776" y="1505091"/>
                  </a:lnTo>
                  <a:lnTo>
                    <a:pt x="2542891" y="1516867"/>
                  </a:lnTo>
                  <a:lnTo>
                    <a:pt x="2497328" y="1520951"/>
                  </a:lnTo>
                  <a:lnTo>
                    <a:pt x="253492" y="1520951"/>
                  </a:lnTo>
                  <a:lnTo>
                    <a:pt x="207928" y="1516867"/>
                  </a:lnTo>
                  <a:lnTo>
                    <a:pt x="165043" y="1505091"/>
                  </a:lnTo>
                  <a:lnTo>
                    <a:pt x="125553" y="1486340"/>
                  </a:lnTo>
                  <a:lnTo>
                    <a:pt x="90173" y="1461330"/>
                  </a:lnTo>
                  <a:lnTo>
                    <a:pt x="59620" y="1430776"/>
                  </a:lnTo>
                  <a:lnTo>
                    <a:pt x="34610" y="1395395"/>
                  </a:lnTo>
                  <a:lnTo>
                    <a:pt x="15859" y="1355902"/>
                  </a:lnTo>
                  <a:lnTo>
                    <a:pt x="4084" y="1313014"/>
                  </a:lnTo>
                  <a:lnTo>
                    <a:pt x="0" y="1267447"/>
                  </a:lnTo>
                  <a:lnTo>
                    <a:pt x="0" y="253491"/>
                  </a:lnTo>
                  <a:close/>
                </a:path>
              </a:pathLst>
            </a:custGeom>
            <a:noFill/>
            <a:ln w="12240">
              <a:solidFill>
                <a:srgbClr val="1fb9b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5" name="TextShape 5"/>
          <p:cNvSpPr txBox="1"/>
          <p:nvPr/>
        </p:nvSpPr>
        <p:spPr>
          <a:xfrm>
            <a:off x="792360" y="640080"/>
            <a:ext cx="2396880" cy="1188360"/>
          </a:xfrm>
          <a:prstGeom prst="rect">
            <a:avLst/>
          </a:prstGeom>
          <a:noFill/>
          <a:ln>
            <a:noFill/>
          </a:ln>
        </p:spPr>
        <p:txBody>
          <a:bodyPr lIns="0" rIns="0" tIns="43200" bIns="0">
            <a:spAutoFit/>
          </a:bodyPr>
          <a:p>
            <a:pPr marL="414720" indent="-402120">
              <a:lnSpc>
                <a:spcPts val="3699"/>
              </a:lnSpc>
              <a:spcBef>
                <a:spcPts val="340"/>
              </a:spcBef>
            </a:pPr>
            <a:r>
              <a:rPr b="1" lang="ru-RU" sz="3200" spc="-12" strike="noStrike">
                <a:solidFill>
                  <a:srgbClr val="001f5f"/>
                </a:solidFill>
                <a:latin typeface="Verdana"/>
              </a:rPr>
              <a:t>ФАКТОРЫ </a:t>
            </a:r>
            <a:r>
              <a:rPr b="1" lang="ru-RU" sz="3200" spc="-21" strike="noStrike">
                <a:solidFill>
                  <a:srgbClr val="001f5f"/>
                </a:solidFill>
                <a:latin typeface="Verdana"/>
              </a:rPr>
              <a:t>РИСКА</a:t>
            </a:r>
            <a:endParaRPr b="0" lang="ru-RU" sz="3200" spc="-1" strike="noStrike">
              <a:latin typeface="Calibri"/>
            </a:endParaRPr>
          </a:p>
        </p:txBody>
      </p:sp>
      <p:grpSp>
        <p:nvGrpSpPr>
          <p:cNvPr id="526" name="Group 6"/>
          <p:cNvGrpSpPr/>
          <p:nvPr/>
        </p:nvGrpSpPr>
        <p:grpSpPr>
          <a:xfrm>
            <a:off x="615600" y="2212920"/>
            <a:ext cx="9767160" cy="1842480"/>
            <a:chOff x="615600" y="2212920"/>
            <a:chExt cx="9767160" cy="1842480"/>
          </a:xfrm>
        </p:grpSpPr>
        <p:sp>
          <p:nvSpPr>
            <p:cNvPr id="527" name="CustomShape 7"/>
            <p:cNvSpPr/>
            <p:nvPr/>
          </p:nvSpPr>
          <p:spPr>
            <a:xfrm>
              <a:off x="615600" y="2212920"/>
              <a:ext cx="9767160" cy="1842480"/>
            </a:xfrm>
            <a:custGeom>
              <a:avLst/>
              <a:gdLst/>
              <a:ahLst/>
              <a:rect l="l" t="t" r="r" b="b"/>
              <a:pathLst>
                <a:path w="9767570" h="1842770">
                  <a:moveTo>
                    <a:pt x="9460230" y="0"/>
                  </a:moveTo>
                  <a:lnTo>
                    <a:pt x="307086" y="0"/>
                  </a:lnTo>
                  <a:lnTo>
                    <a:pt x="261707" y="3329"/>
                  </a:lnTo>
                  <a:lnTo>
                    <a:pt x="218396" y="13001"/>
                  </a:lnTo>
                  <a:lnTo>
                    <a:pt x="177627" y="28541"/>
                  </a:lnTo>
                  <a:lnTo>
                    <a:pt x="139875" y="49474"/>
                  </a:lnTo>
                  <a:lnTo>
                    <a:pt x="105616" y="75324"/>
                  </a:lnTo>
                  <a:lnTo>
                    <a:pt x="75324" y="105616"/>
                  </a:lnTo>
                  <a:lnTo>
                    <a:pt x="49474" y="139875"/>
                  </a:lnTo>
                  <a:lnTo>
                    <a:pt x="28541" y="177627"/>
                  </a:lnTo>
                  <a:lnTo>
                    <a:pt x="13001" y="218396"/>
                  </a:lnTo>
                  <a:lnTo>
                    <a:pt x="3329" y="261707"/>
                  </a:lnTo>
                  <a:lnTo>
                    <a:pt x="0" y="307086"/>
                  </a:lnTo>
                  <a:lnTo>
                    <a:pt x="0" y="1535430"/>
                  </a:lnTo>
                  <a:lnTo>
                    <a:pt x="3329" y="1580808"/>
                  </a:lnTo>
                  <a:lnTo>
                    <a:pt x="13001" y="1624119"/>
                  </a:lnTo>
                  <a:lnTo>
                    <a:pt x="28541" y="1664888"/>
                  </a:lnTo>
                  <a:lnTo>
                    <a:pt x="49474" y="1702640"/>
                  </a:lnTo>
                  <a:lnTo>
                    <a:pt x="75324" y="1736899"/>
                  </a:lnTo>
                  <a:lnTo>
                    <a:pt x="105616" y="1767191"/>
                  </a:lnTo>
                  <a:lnTo>
                    <a:pt x="139875" y="1793041"/>
                  </a:lnTo>
                  <a:lnTo>
                    <a:pt x="177627" y="1813974"/>
                  </a:lnTo>
                  <a:lnTo>
                    <a:pt x="218396" y="1829514"/>
                  </a:lnTo>
                  <a:lnTo>
                    <a:pt x="261707" y="1839186"/>
                  </a:lnTo>
                  <a:lnTo>
                    <a:pt x="307086" y="1842516"/>
                  </a:lnTo>
                  <a:lnTo>
                    <a:pt x="9460230" y="1842516"/>
                  </a:lnTo>
                  <a:lnTo>
                    <a:pt x="9505608" y="1839186"/>
                  </a:lnTo>
                  <a:lnTo>
                    <a:pt x="9548919" y="1829514"/>
                  </a:lnTo>
                  <a:lnTo>
                    <a:pt x="9589688" y="1813974"/>
                  </a:lnTo>
                  <a:lnTo>
                    <a:pt x="9627440" y="1793041"/>
                  </a:lnTo>
                  <a:lnTo>
                    <a:pt x="9661699" y="1767191"/>
                  </a:lnTo>
                  <a:lnTo>
                    <a:pt x="9691991" y="1736899"/>
                  </a:lnTo>
                  <a:lnTo>
                    <a:pt x="9717841" y="1702640"/>
                  </a:lnTo>
                  <a:lnTo>
                    <a:pt x="9738774" y="1664888"/>
                  </a:lnTo>
                  <a:lnTo>
                    <a:pt x="9754314" y="1624119"/>
                  </a:lnTo>
                  <a:lnTo>
                    <a:pt x="9763986" y="1580808"/>
                  </a:lnTo>
                  <a:lnTo>
                    <a:pt x="9767316" y="1535430"/>
                  </a:lnTo>
                  <a:lnTo>
                    <a:pt x="9767316" y="307086"/>
                  </a:lnTo>
                  <a:lnTo>
                    <a:pt x="9763986" y="261707"/>
                  </a:lnTo>
                  <a:lnTo>
                    <a:pt x="9754314" y="218396"/>
                  </a:lnTo>
                  <a:lnTo>
                    <a:pt x="9738774" y="177627"/>
                  </a:lnTo>
                  <a:lnTo>
                    <a:pt x="9717841" y="139875"/>
                  </a:lnTo>
                  <a:lnTo>
                    <a:pt x="9691991" y="105616"/>
                  </a:lnTo>
                  <a:lnTo>
                    <a:pt x="9661699" y="75324"/>
                  </a:lnTo>
                  <a:lnTo>
                    <a:pt x="9627440" y="49474"/>
                  </a:lnTo>
                  <a:lnTo>
                    <a:pt x="9589688" y="28541"/>
                  </a:lnTo>
                  <a:lnTo>
                    <a:pt x="9548919" y="13001"/>
                  </a:lnTo>
                  <a:lnTo>
                    <a:pt x="9505608" y="3329"/>
                  </a:lnTo>
                  <a:lnTo>
                    <a:pt x="9460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8"/>
            <p:cNvSpPr/>
            <p:nvPr/>
          </p:nvSpPr>
          <p:spPr>
            <a:xfrm>
              <a:off x="615600" y="2212920"/>
              <a:ext cx="9767160" cy="1842480"/>
            </a:xfrm>
            <a:custGeom>
              <a:avLst/>
              <a:gdLst/>
              <a:ahLst/>
              <a:rect l="l" t="t" r="r" b="b"/>
              <a:pathLst>
                <a:path w="9767570" h="1842770">
                  <a:moveTo>
                    <a:pt x="0" y="307086"/>
                  </a:moveTo>
                  <a:lnTo>
                    <a:pt x="3329" y="261707"/>
                  </a:lnTo>
                  <a:lnTo>
                    <a:pt x="13001" y="218396"/>
                  </a:lnTo>
                  <a:lnTo>
                    <a:pt x="28541" y="177627"/>
                  </a:lnTo>
                  <a:lnTo>
                    <a:pt x="49474" y="139875"/>
                  </a:lnTo>
                  <a:lnTo>
                    <a:pt x="75324" y="105616"/>
                  </a:lnTo>
                  <a:lnTo>
                    <a:pt x="105616" y="75324"/>
                  </a:lnTo>
                  <a:lnTo>
                    <a:pt x="139875" y="49474"/>
                  </a:lnTo>
                  <a:lnTo>
                    <a:pt x="177627" y="28541"/>
                  </a:lnTo>
                  <a:lnTo>
                    <a:pt x="218396" y="13001"/>
                  </a:lnTo>
                  <a:lnTo>
                    <a:pt x="261707" y="3329"/>
                  </a:lnTo>
                  <a:lnTo>
                    <a:pt x="307086" y="0"/>
                  </a:lnTo>
                  <a:lnTo>
                    <a:pt x="9460230" y="0"/>
                  </a:lnTo>
                  <a:lnTo>
                    <a:pt x="9505608" y="3329"/>
                  </a:lnTo>
                  <a:lnTo>
                    <a:pt x="9548919" y="13001"/>
                  </a:lnTo>
                  <a:lnTo>
                    <a:pt x="9589688" y="28541"/>
                  </a:lnTo>
                  <a:lnTo>
                    <a:pt x="9627440" y="49474"/>
                  </a:lnTo>
                  <a:lnTo>
                    <a:pt x="9661699" y="75324"/>
                  </a:lnTo>
                  <a:lnTo>
                    <a:pt x="9691991" y="105616"/>
                  </a:lnTo>
                  <a:lnTo>
                    <a:pt x="9717841" y="139875"/>
                  </a:lnTo>
                  <a:lnTo>
                    <a:pt x="9738774" y="177627"/>
                  </a:lnTo>
                  <a:lnTo>
                    <a:pt x="9754314" y="218396"/>
                  </a:lnTo>
                  <a:lnTo>
                    <a:pt x="9763986" y="261707"/>
                  </a:lnTo>
                  <a:lnTo>
                    <a:pt x="9767316" y="307086"/>
                  </a:lnTo>
                  <a:lnTo>
                    <a:pt x="9767316" y="1535430"/>
                  </a:lnTo>
                  <a:lnTo>
                    <a:pt x="9763986" y="1580808"/>
                  </a:lnTo>
                  <a:lnTo>
                    <a:pt x="9754314" y="1624119"/>
                  </a:lnTo>
                  <a:lnTo>
                    <a:pt x="9738774" y="1664888"/>
                  </a:lnTo>
                  <a:lnTo>
                    <a:pt x="9717841" y="1702640"/>
                  </a:lnTo>
                  <a:lnTo>
                    <a:pt x="9691991" y="1736899"/>
                  </a:lnTo>
                  <a:lnTo>
                    <a:pt x="9661699" y="1767191"/>
                  </a:lnTo>
                  <a:lnTo>
                    <a:pt x="9627440" y="1793041"/>
                  </a:lnTo>
                  <a:lnTo>
                    <a:pt x="9589688" y="1813974"/>
                  </a:lnTo>
                  <a:lnTo>
                    <a:pt x="9548919" y="1829514"/>
                  </a:lnTo>
                  <a:lnTo>
                    <a:pt x="9505608" y="1839186"/>
                  </a:lnTo>
                  <a:lnTo>
                    <a:pt x="9460230" y="1842516"/>
                  </a:lnTo>
                  <a:lnTo>
                    <a:pt x="307086" y="1842516"/>
                  </a:lnTo>
                  <a:lnTo>
                    <a:pt x="261707" y="1839186"/>
                  </a:lnTo>
                  <a:lnTo>
                    <a:pt x="218396" y="1829514"/>
                  </a:lnTo>
                  <a:lnTo>
                    <a:pt x="177627" y="1813974"/>
                  </a:lnTo>
                  <a:lnTo>
                    <a:pt x="139875" y="1793041"/>
                  </a:lnTo>
                  <a:lnTo>
                    <a:pt x="105616" y="1767191"/>
                  </a:lnTo>
                  <a:lnTo>
                    <a:pt x="75324" y="1736899"/>
                  </a:lnTo>
                  <a:lnTo>
                    <a:pt x="49474" y="1702640"/>
                  </a:lnTo>
                  <a:lnTo>
                    <a:pt x="28541" y="1664888"/>
                  </a:lnTo>
                  <a:lnTo>
                    <a:pt x="13001" y="1624119"/>
                  </a:lnTo>
                  <a:lnTo>
                    <a:pt x="3329" y="1580808"/>
                  </a:lnTo>
                  <a:lnTo>
                    <a:pt x="0" y="1535430"/>
                  </a:lnTo>
                  <a:lnTo>
                    <a:pt x="0" y="307086"/>
                  </a:lnTo>
                  <a:close/>
                </a:path>
              </a:pathLst>
            </a:custGeom>
            <a:noFill/>
            <a:ln w="12240">
              <a:solidFill>
                <a:srgbClr val="1fb9b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9" name="CustomShape 9"/>
          <p:cNvSpPr/>
          <p:nvPr/>
        </p:nvSpPr>
        <p:spPr>
          <a:xfrm>
            <a:off x="742680" y="2270520"/>
            <a:ext cx="9467640" cy="40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2600" spc="-1" strike="noStrike">
                <a:latin typeface="Calibri"/>
              </a:rPr>
              <a:t>Если</a:t>
            </a:r>
            <a:r>
              <a:rPr b="0" lang="ru-RU" sz="2600" spc="-86" strike="noStrike">
                <a:latin typeface="Calibri"/>
              </a:rPr>
              <a:t> </a:t>
            </a:r>
            <a:r>
              <a:rPr b="0" lang="ru-RU" sz="2600" spc="-1" strike="noStrike">
                <a:latin typeface="Calibri"/>
              </a:rPr>
              <a:t>эти</a:t>
            </a:r>
            <a:r>
              <a:rPr b="0" lang="ru-RU" sz="2600" spc="-66" strike="noStrike">
                <a:latin typeface="Calibri"/>
              </a:rPr>
              <a:t> </a:t>
            </a:r>
            <a:r>
              <a:rPr b="0" lang="ru-RU" sz="2600" spc="-12" strike="noStrike">
                <a:latin typeface="Calibri"/>
              </a:rPr>
              <a:t>показатели</a:t>
            </a:r>
            <a:r>
              <a:rPr b="0" lang="ru-RU" sz="2600" spc="-92" strike="noStrike">
                <a:latin typeface="Calibri"/>
              </a:rPr>
              <a:t> </a:t>
            </a:r>
            <a:r>
              <a:rPr b="1" lang="ru-RU" sz="2600" spc="-21" strike="noStrike">
                <a:solidFill>
                  <a:srgbClr val="f14961"/>
                </a:solidFill>
                <a:latin typeface="Calibri"/>
              </a:rPr>
              <a:t>ВЫХОДЯТ</a:t>
            </a:r>
            <a:r>
              <a:rPr b="1" lang="ru-RU" sz="2600" spc="-8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ЗА</a:t>
            </a:r>
            <a:r>
              <a:rPr b="1" lang="ru-RU" sz="2600" spc="-8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ВЕРХНИЕ</a:t>
            </a:r>
            <a:r>
              <a:rPr b="1" lang="ru-RU" sz="2600" spc="-8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ПРЕДЕЛЫ </a:t>
            </a:r>
            <a:r>
              <a:rPr b="1" lang="ru-RU" sz="2600" spc="-26" strike="noStrike">
                <a:solidFill>
                  <a:srgbClr val="f14961"/>
                </a:solidFill>
                <a:latin typeface="Calibri"/>
              </a:rPr>
              <a:t>УСТАНОВЛЕННЫХ</a:t>
            </a:r>
            <a:r>
              <a:rPr b="1" lang="ru-RU" sz="2600" spc="-100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НОРМ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,</a:t>
            </a:r>
            <a:r>
              <a:rPr b="0" lang="ru-RU" sz="2600" spc="-97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это</a:t>
            </a:r>
            <a:r>
              <a:rPr b="0" lang="ru-RU" sz="2600" spc="-6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2" strike="noStrike">
                <a:solidFill>
                  <a:srgbClr val="f14961"/>
                </a:solidFill>
                <a:latin typeface="Calibri"/>
              </a:rPr>
              <a:t>означает,</a:t>
            </a:r>
            <a:r>
              <a:rPr b="0" lang="ru-RU" sz="2600" spc="-7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что</a:t>
            </a:r>
            <a:r>
              <a:rPr b="0" lang="ru-RU" sz="2600" spc="-6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человек</a:t>
            </a:r>
            <a:r>
              <a:rPr b="1" lang="ru-RU" sz="2600" spc="-75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склонен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воспринимать</a:t>
            </a:r>
            <a:r>
              <a:rPr b="1" lang="ru-RU" sz="2600" spc="-66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большинство</a:t>
            </a:r>
            <a:r>
              <a:rPr b="1" lang="ru-RU" sz="2600" spc="-97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ситуаций,</a:t>
            </a:r>
            <a:r>
              <a:rPr b="1" lang="ru-RU" sz="2600" spc="-60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как</a:t>
            </a:r>
            <a:r>
              <a:rPr b="1" lang="ru-RU" sz="2600" spc="-41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стрессовые,</a:t>
            </a:r>
            <a:r>
              <a:rPr b="1" lang="ru-RU" sz="2600" spc="-5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а</a:t>
            </a:r>
            <a:r>
              <a:rPr b="1" lang="ru-RU" sz="2600" spc="-5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сильные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эмоции</a:t>
            </a:r>
            <a:r>
              <a:rPr b="1" lang="ru-RU" sz="2600" spc="-7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могут</a:t>
            </a:r>
            <a:r>
              <a:rPr b="1" lang="ru-RU" sz="2600" spc="-60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спровоцировать</a:t>
            </a:r>
            <a:r>
              <a:rPr b="1" lang="ru-RU" sz="2600" spc="-55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на</a:t>
            </a:r>
            <a:r>
              <a:rPr b="1" lang="ru-RU" sz="2600" spc="-5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необдуманные</a:t>
            </a:r>
            <a:r>
              <a:rPr b="1" lang="ru-RU" sz="2600" spc="-75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поступки</a:t>
            </a:r>
            <a:r>
              <a:rPr b="0" lang="ru-RU" sz="2600" spc="-12" strike="noStrike">
                <a:solidFill>
                  <a:srgbClr val="f14961"/>
                </a:solidFill>
                <a:latin typeface="Calibri"/>
              </a:rPr>
              <a:t>…</a:t>
            </a:r>
            <a:endParaRPr b="0" lang="ru-RU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05"/>
              </a:spcBef>
            </a:pPr>
            <a:endParaRPr b="0" lang="ru-RU" sz="2600" spc="-1" strike="noStrike">
              <a:latin typeface="Arial"/>
            </a:endParaRPr>
          </a:p>
          <a:p>
            <a:pPr marL="471240" algn="ctr">
              <a:lnSpc>
                <a:spcPct val="100000"/>
              </a:lnSpc>
            </a:pPr>
            <a:r>
              <a:rPr b="1" lang="ru-RU" sz="2800" spc="-21" strike="noStrike">
                <a:solidFill>
                  <a:srgbClr val="001f5f"/>
                </a:solidFill>
                <a:latin typeface="Calibri"/>
              </a:rPr>
              <a:t>РАЗВИТИЕ</a:t>
            </a:r>
            <a:r>
              <a:rPr b="1" lang="ru-RU" sz="2800" spc="-8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1f5f"/>
                </a:solidFill>
                <a:latin typeface="Calibri"/>
              </a:rPr>
              <a:t>ЛИЧНЫХ</a:t>
            </a:r>
            <a:r>
              <a:rPr b="1" lang="ru-RU" sz="2800" spc="-97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800" spc="-32" strike="noStrike">
                <a:solidFill>
                  <a:srgbClr val="001f5f"/>
                </a:solidFill>
                <a:latin typeface="Calibri"/>
              </a:rPr>
              <a:t>КАЧЕСТВ</a:t>
            </a:r>
            <a:r>
              <a:rPr b="1" lang="ru-RU" sz="2800" spc="-92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ec7c30"/>
                </a:solidFill>
                <a:latin typeface="Calibri"/>
              </a:rPr>
              <a:t>СНИЖАЕТ</a:t>
            </a:r>
            <a:r>
              <a:rPr b="1" lang="ru-RU" sz="2800" spc="-86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ec7c30"/>
                </a:solidFill>
                <a:latin typeface="Calibri"/>
              </a:rPr>
              <a:t>РИСКИ </a:t>
            </a:r>
            <a:r>
              <a:rPr b="1" lang="ru-RU" sz="2800" spc="-1" strike="noStrike">
                <a:solidFill>
                  <a:srgbClr val="001f5f"/>
                </a:solidFill>
                <a:latin typeface="Calibri"/>
              </a:rPr>
              <a:t>СОВЕРШЕНИЯ</a:t>
            </a:r>
            <a:r>
              <a:rPr b="1" lang="ru-RU" sz="2800" spc="-106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001f5f"/>
                </a:solidFill>
                <a:latin typeface="Calibri"/>
              </a:rPr>
              <a:t>НЕОБДУМАННЫХ</a:t>
            </a:r>
            <a:r>
              <a:rPr b="1" lang="ru-RU" sz="2800" spc="-97" strike="noStrike">
                <a:solidFill>
                  <a:srgbClr val="001f5f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001f5f"/>
                </a:solidFill>
                <a:latin typeface="Calibri"/>
              </a:rPr>
              <a:t>ПОСТУПКОВ </a:t>
            </a:r>
            <a:r>
              <a:rPr b="1" lang="ru-RU" sz="2800" spc="-1" strike="noStrike">
                <a:solidFill>
                  <a:srgbClr val="ec7c30"/>
                </a:solidFill>
                <a:latin typeface="Calibri"/>
              </a:rPr>
              <a:t>И</a:t>
            </a:r>
            <a:r>
              <a:rPr b="1" lang="ru-RU" sz="2800" spc="-86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ec7c30"/>
                </a:solidFill>
                <a:latin typeface="Calibri"/>
              </a:rPr>
              <a:t>ПОВЫШАЕТ</a:t>
            </a:r>
            <a:r>
              <a:rPr b="1" lang="ru-RU" sz="2800" spc="-60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ec7c30"/>
                </a:solidFill>
                <a:latin typeface="Calibri"/>
              </a:rPr>
              <a:t>СТРЕССОУСТОЙЧИВОСТЬ ЧЕЛОВЕКА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30" name="CustomShape 10"/>
          <p:cNvSpPr/>
          <p:nvPr/>
        </p:nvSpPr>
        <p:spPr>
          <a:xfrm>
            <a:off x="3711240" y="1468080"/>
            <a:ext cx="553932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800" spc="-1" strike="noStrike">
                <a:solidFill>
                  <a:srgbClr val="001f5f"/>
                </a:solidFill>
                <a:latin typeface="Verdana"/>
              </a:rPr>
              <a:t>«ЧЕМ</a:t>
            </a:r>
            <a:r>
              <a:rPr b="1" lang="ru-RU" sz="2800" spc="-72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800" spc="-1" strike="noStrike">
                <a:solidFill>
                  <a:srgbClr val="001f5f"/>
                </a:solidFill>
                <a:latin typeface="Verdana"/>
              </a:rPr>
              <a:t>НИЖЕ,</a:t>
            </a:r>
            <a:r>
              <a:rPr b="1" lang="ru-RU" sz="2800" spc="-66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800" spc="-1" strike="noStrike">
                <a:solidFill>
                  <a:srgbClr val="001f5f"/>
                </a:solidFill>
                <a:latin typeface="Verdana"/>
              </a:rPr>
              <a:t>ТЕМ</a:t>
            </a:r>
            <a:r>
              <a:rPr b="1" lang="ru-RU" sz="2800" spc="-66" strike="noStrike">
                <a:solidFill>
                  <a:srgbClr val="001f5f"/>
                </a:solidFill>
                <a:latin typeface="Verdana"/>
              </a:rPr>
              <a:t> </a:t>
            </a:r>
            <a:r>
              <a:rPr b="1" lang="ru-RU" sz="2800" spc="-12" strike="noStrike">
                <a:solidFill>
                  <a:srgbClr val="001f5f"/>
                </a:solidFill>
                <a:latin typeface="Verdana"/>
              </a:rPr>
              <a:t>ЛУЧШЕ»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object 2" descr=""/>
          <p:cNvPicPr/>
          <p:nvPr/>
        </p:nvPicPr>
        <p:blipFill>
          <a:blip r:embed="rId1"/>
          <a:stretch/>
        </p:blipFill>
        <p:spPr>
          <a:xfrm>
            <a:off x="454320" y="2171880"/>
            <a:ext cx="3087360" cy="162576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668880" y="2354040"/>
            <a:ext cx="257976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2" strike="noStrike">
                <a:latin typeface="Calibri"/>
              </a:rPr>
              <a:t>ПОТРЕБНОСТЬ </a:t>
            </a:r>
            <a:r>
              <a:rPr b="1" lang="ru-RU" sz="3200" spc="-1" strike="noStrike">
                <a:latin typeface="Calibri"/>
              </a:rPr>
              <a:t>В</a:t>
            </a:r>
            <a:r>
              <a:rPr b="1" lang="ru-RU" sz="3200" spc="-21" strike="noStrike">
                <a:latin typeface="Calibri"/>
              </a:rPr>
              <a:t> </a:t>
            </a:r>
            <a:r>
              <a:rPr b="1" lang="ru-RU" sz="3200" spc="-26" strike="noStrike">
                <a:latin typeface="Calibri"/>
              </a:rPr>
              <a:t>ОДОБРЕНИИ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3862440" y="2132280"/>
            <a:ext cx="7934040" cy="16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Желание</a:t>
            </a:r>
            <a:r>
              <a:rPr b="1" lang="ru-RU" sz="2200" spc="58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получать</a:t>
            </a:r>
            <a:r>
              <a:rPr b="1" lang="ru-RU" sz="2200" spc="5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позитивный</a:t>
            </a:r>
            <a:r>
              <a:rPr b="1" lang="ru-RU" sz="2200" spc="7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отклик</a:t>
            </a:r>
            <a:r>
              <a:rPr b="1" lang="ru-RU" sz="2200" spc="58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со</a:t>
            </a:r>
            <a:r>
              <a:rPr b="1" lang="ru-RU" sz="2200" spc="58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стороны</a:t>
            </a:r>
            <a:r>
              <a:rPr b="1" lang="ru-RU" sz="2200" spc="5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2" strike="noStrike">
                <a:solidFill>
                  <a:srgbClr val="006fc0"/>
                </a:solidFill>
                <a:latin typeface="Calibri"/>
              </a:rPr>
              <a:t>значимых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взрослых</a:t>
            </a:r>
            <a:r>
              <a:rPr b="1" lang="ru-RU" sz="2200" spc="-26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и</a:t>
            </a:r>
            <a:r>
              <a:rPr b="1" lang="ru-RU" sz="2200" spc="-3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2" strike="noStrike">
                <a:solidFill>
                  <a:srgbClr val="006fc0"/>
                </a:solidFill>
                <a:latin typeface="Calibri"/>
              </a:rPr>
              <a:t>сверстников</a:t>
            </a:r>
            <a:r>
              <a:rPr b="1" lang="ru-RU" sz="2200" spc="-26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в</a:t>
            </a:r>
            <a:r>
              <a:rPr b="1" lang="ru-RU" sz="2200" spc="-46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ответ</a:t>
            </a:r>
            <a:r>
              <a:rPr b="1" lang="ru-RU" sz="2200" spc="-21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на</a:t>
            </a:r>
            <a:r>
              <a:rPr b="1" lang="ru-RU" sz="2200" spc="-3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6fc0"/>
                </a:solidFill>
                <a:latin typeface="Calibri"/>
              </a:rPr>
              <a:t>свое</a:t>
            </a:r>
            <a:r>
              <a:rPr b="1" lang="ru-RU" sz="2200" spc="-3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2200" spc="-12" strike="noStrike">
                <a:solidFill>
                  <a:srgbClr val="006fc0"/>
                </a:solidFill>
                <a:latin typeface="Calibri"/>
              </a:rPr>
              <a:t>поведение</a:t>
            </a:r>
            <a:endParaRPr b="0" lang="ru-RU" sz="2200" spc="-1" strike="noStrike">
              <a:latin typeface="Arial"/>
            </a:endParaRPr>
          </a:p>
          <a:p>
            <a:pPr marL="1349280">
              <a:lnSpc>
                <a:spcPct val="100000"/>
              </a:lnSpc>
              <a:spcBef>
                <a:spcPts val="944"/>
              </a:spcBef>
            </a:pPr>
            <a:r>
              <a:rPr b="0" lang="ru-RU" sz="1800" spc="-52" strike="noStrike">
                <a:solidFill>
                  <a:srgbClr val="006fc0"/>
                </a:solidFill>
                <a:latin typeface="Calibri"/>
                <a:ea typeface="Microsoft YaHei"/>
              </a:rPr>
              <a:t>В </a:t>
            </a:r>
            <a:r>
              <a:rPr b="1" lang="ru-RU" sz="1800" spc="-12" strike="noStrike">
                <a:solidFill>
                  <a:srgbClr val="006fc0"/>
                </a:solidFill>
                <a:latin typeface="Calibri"/>
                <a:ea typeface="Microsoft YaHei"/>
              </a:rPr>
              <a:t>чрезмерном </a:t>
            </a:r>
            <a:r>
              <a:rPr b="1" lang="ru-RU" sz="1800" spc="-21" strike="noStrike">
                <a:solidFill>
                  <a:srgbClr val="006fc0"/>
                </a:solidFill>
                <a:latin typeface="Calibri"/>
                <a:ea typeface="Microsoft YaHei"/>
              </a:rPr>
              <a:t>виде 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  <a:ea typeface="Microsoft YaHei"/>
              </a:rPr>
              <a:t>проявляется </a:t>
            </a:r>
            <a:r>
              <a:rPr b="0" lang="ru-RU" sz="1800" spc="-52" strike="noStrike">
                <a:solidFill>
                  <a:srgbClr val="006fc0"/>
                </a:solidFill>
                <a:latin typeface="Calibri"/>
                <a:ea typeface="Microsoft YaHei"/>
              </a:rPr>
              <a:t>в 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  <a:ea typeface="Microsoft YaHei"/>
              </a:rPr>
              <a:t>стремлении 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  <a:ea typeface="Microsoft YaHei"/>
              </a:rPr>
              <a:t>угождать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  <a:ea typeface="Microsoft YaHei"/>
              </a:rPr>
              <a:t> </a:t>
            </a:r>
            <a:r>
              <a:rPr b="0" lang="ru-RU" sz="1800" spc="-52" strike="noStrike">
                <a:solidFill>
                  <a:srgbClr val="006fc0"/>
                </a:solidFill>
                <a:latin typeface="Calibri"/>
                <a:ea typeface="Microsoft YaHei"/>
              </a:rPr>
              <a:t>и </a:t>
            </a:r>
            <a:r>
              <a:rPr b="0" lang="ru-RU" sz="1800" spc="-1" strike="noStrike" u="heavy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нравиться</a:t>
            </a:r>
            <a:r>
              <a:rPr b="0" lang="ru-RU" sz="1800" spc="-21" strike="noStrike" u="heavy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1800" spc="-1" strike="noStrike" u="heavy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всем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,</a:t>
            </a:r>
            <a:r>
              <a:rPr b="0" lang="ru-RU" sz="1800" spc="-1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создавать</a:t>
            </a:r>
            <a:r>
              <a:rPr b="0" lang="ru-RU" sz="1800" spc="-1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о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себе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преувеличенно</a:t>
            </a:r>
            <a:r>
              <a:rPr b="0" lang="ru-RU" sz="1800" spc="-1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хорошее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</a:rPr>
              <a:t> мнение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5184000" y="3672000"/>
            <a:ext cx="659916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52" strike="noStrike">
                <a:latin typeface="Calibri"/>
              </a:rPr>
              <a:t>с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целью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21" strike="noStrike">
                <a:latin typeface="Calibri"/>
              </a:rPr>
              <a:t>быть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принятым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(понравиться)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2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даже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	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вопреки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	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своим</a:t>
            </a:r>
            <a:r>
              <a:rPr b="0" lang="ru-RU" sz="1800" spc="-12" strike="noStrike">
                <a:latin typeface="Calibri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интересам</a:t>
            </a:r>
            <a:r>
              <a:rPr b="0" lang="ru-RU" sz="1800" spc="-1" strike="noStrike">
                <a:latin typeface="Calibri"/>
              </a:rPr>
              <a:t>,</a:t>
            </a:r>
            <a:r>
              <a:rPr b="0" lang="ru-RU" sz="1800" spc="-21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а</a:t>
            </a:r>
            <a:r>
              <a:rPr b="0" lang="ru-RU" sz="1800" spc="-35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также</a:t>
            </a:r>
            <a:r>
              <a:rPr b="0" lang="ru-RU" sz="1800" spc="-21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-</a:t>
            </a:r>
            <a:r>
              <a:rPr b="0" lang="ru-RU" sz="1800" spc="-35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в</a:t>
            </a:r>
            <a:r>
              <a:rPr b="0" lang="ru-RU" sz="1800" spc="-35" strike="noStrike">
                <a:latin typeface="Calibri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повышенной</a:t>
            </a:r>
            <a:r>
              <a:rPr b="0" lang="ru-RU" sz="1800" spc="-15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чувствительности</a:t>
            </a:r>
            <a:r>
              <a:rPr b="0" lang="ru-RU" sz="1800" spc="-7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к</a:t>
            </a:r>
            <a:r>
              <a:rPr b="0" lang="ru-RU" sz="1800" spc="-3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18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критике</a:t>
            </a:r>
            <a:r>
              <a:rPr b="0" lang="ru-RU" sz="1800" spc="-12" strike="noStrike"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35" name="object 7" descr=""/>
          <p:cNvPicPr/>
          <p:nvPr/>
        </p:nvPicPr>
        <p:blipFill>
          <a:blip r:embed="rId2"/>
          <a:stretch/>
        </p:blipFill>
        <p:spPr>
          <a:xfrm>
            <a:off x="4095000" y="2982600"/>
            <a:ext cx="853200" cy="889560"/>
          </a:xfrm>
          <a:prstGeom prst="rect">
            <a:avLst/>
          </a:prstGeom>
          <a:ln>
            <a:noFill/>
          </a:ln>
        </p:spPr>
      </p:pic>
      <p:sp>
        <p:nvSpPr>
          <p:cNvPr id="536" name="CustomShape 4"/>
          <p:cNvSpPr/>
          <p:nvPr/>
        </p:nvSpPr>
        <p:spPr>
          <a:xfrm>
            <a:off x="2726640" y="4832280"/>
            <a:ext cx="249444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25360" indent="-21312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6fc0"/>
                </a:solidFill>
                <a:latin typeface="Calibri"/>
              </a:rPr>
              <a:t>Если</a:t>
            </a:r>
            <a:r>
              <a:rPr b="0" lang="ru-RU" sz="1800" spc="-55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</a:rPr>
              <a:t>показатель</a:t>
            </a:r>
            <a:r>
              <a:rPr b="0" lang="ru-RU" sz="1800" spc="-7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006fc0"/>
                </a:solidFill>
                <a:latin typeface="Calibri"/>
              </a:rPr>
              <a:t>выходит </a:t>
            </a:r>
            <a:r>
              <a:rPr b="1" lang="ru-RU" sz="1800" spc="-1" strike="noStrike">
                <a:solidFill>
                  <a:srgbClr val="006fc0"/>
                </a:solidFill>
                <a:latin typeface="Calibri"/>
              </a:rPr>
              <a:t>за</a:t>
            </a:r>
            <a:r>
              <a:rPr b="1" lang="ru-RU" sz="1800" spc="-21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6fc0"/>
                </a:solidFill>
                <a:latin typeface="Calibri"/>
              </a:rPr>
              <a:t>верхние</a:t>
            </a:r>
            <a:r>
              <a:rPr b="1" lang="ru-RU" sz="1800" spc="-52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006fc0"/>
                </a:solidFill>
                <a:latin typeface="Calibri"/>
              </a:rPr>
              <a:t>пределы </a:t>
            </a:r>
            <a:r>
              <a:rPr b="0" lang="ru-RU" sz="1800" spc="-12" strike="noStrike">
                <a:solidFill>
                  <a:srgbClr val="006fc0"/>
                </a:solidFill>
                <a:latin typeface="Calibri"/>
              </a:rPr>
              <a:t>установленных</a:t>
            </a:r>
            <a:r>
              <a:rPr b="0" lang="ru-RU" sz="1800" spc="-26" strike="noStrike">
                <a:solidFill>
                  <a:srgbClr val="006fc0"/>
                </a:solidFill>
                <a:latin typeface="Calibri"/>
              </a:rPr>
              <a:t> </a:t>
            </a:r>
            <a:r>
              <a:rPr b="0" lang="ru-RU" sz="1800" spc="-21" strike="noStrike">
                <a:solidFill>
                  <a:srgbClr val="006fc0"/>
                </a:solidFill>
                <a:latin typeface="Calibri"/>
              </a:rPr>
              <a:t>норм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37" name="object 9" descr=""/>
          <p:cNvPicPr/>
          <p:nvPr/>
        </p:nvPicPr>
        <p:blipFill>
          <a:blip r:embed="rId3"/>
          <a:stretch/>
        </p:blipFill>
        <p:spPr>
          <a:xfrm>
            <a:off x="487800" y="4636080"/>
            <a:ext cx="2075400" cy="1279800"/>
          </a:xfrm>
          <a:prstGeom prst="rect">
            <a:avLst/>
          </a:prstGeom>
          <a:ln>
            <a:noFill/>
          </a:ln>
        </p:spPr>
      </p:pic>
      <p:sp>
        <p:nvSpPr>
          <p:cNvPr id="538" name="CustomShape 5"/>
          <p:cNvSpPr/>
          <p:nvPr/>
        </p:nvSpPr>
        <p:spPr>
          <a:xfrm>
            <a:off x="602640" y="4956840"/>
            <a:ext cx="178848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1" strike="noStrike">
                <a:latin typeface="Calibri"/>
              </a:rPr>
              <a:t>По</a:t>
            </a:r>
            <a:r>
              <a:rPr b="1" lang="ru-RU" sz="3600" spc="-15" strike="noStrike">
                <a:latin typeface="Calibri"/>
              </a:rPr>
              <a:t> </a:t>
            </a:r>
            <a:r>
              <a:rPr b="1" lang="ru-RU" sz="3600" spc="-1" strike="noStrike">
                <a:latin typeface="Calibri"/>
              </a:rPr>
              <a:t>&gt;</a:t>
            </a:r>
            <a:r>
              <a:rPr b="1" lang="ru-RU" sz="3600" spc="-15" strike="noStrike">
                <a:latin typeface="Calibri"/>
              </a:rPr>
              <a:t> </a:t>
            </a:r>
            <a:r>
              <a:rPr b="1" lang="ru-RU" sz="3600" spc="-26" strike="noStrike">
                <a:latin typeface="Calibri"/>
              </a:rPr>
              <a:t>80%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539" name="object 11" descr=""/>
          <p:cNvPicPr/>
          <p:nvPr/>
        </p:nvPicPr>
        <p:blipFill>
          <a:blip r:embed="rId4"/>
          <a:stretch/>
        </p:blipFill>
        <p:spPr>
          <a:xfrm>
            <a:off x="5523840" y="4845600"/>
            <a:ext cx="875520" cy="866160"/>
          </a:xfrm>
          <a:prstGeom prst="rect">
            <a:avLst/>
          </a:prstGeom>
          <a:ln>
            <a:noFill/>
          </a:ln>
        </p:spPr>
      </p:pic>
      <p:sp>
        <p:nvSpPr>
          <p:cNvPr id="540" name="CustomShape 6"/>
          <p:cNvSpPr/>
          <p:nvPr/>
        </p:nvSpPr>
        <p:spPr>
          <a:xfrm>
            <a:off x="6873840" y="4416120"/>
            <a:ext cx="4797000" cy="184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52" strike="noStrike">
                <a:latin typeface="Calibri"/>
              </a:rPr>
              <a:t>РАЗВИВАТЬ</a:t>
            </a:r>
            <a:r>
              <a:rPr b="1" lang="ru-RU" sz="3000" spc="-80" strike="noStrike">
                <a:latin typeface="Calibri"/>
              </a:rPr>
              <a:t> </a:t>
            </a:r>
            <a:r>
              <a:rPr b="1" lang="ru-RU" sz="3000" spc="-12" strike="noStrike">
                <a:latin typeface="Calibri"/>
              </a:rPr>
              <a:t>НАВЫКИ </a:t>
            </a:r>
            <a:r>
              <a:rPr b="1" lang="ru-RU" sz="3000" spc="-1" strike="noStrike">
                <a:latin typeface="Calibri"/>
              </a:rPr>
              <a:t>УВЕРЕННОГО</a:t>
            </a:r>
            <a:r>
              <a:rPr b="1" lang="ru-RU" sz="3000" spc="-137" strike="noStrike">
                <a:latin typeface="Calibri"/>
              </a:rPr>
              <a:t> </a:t>
            </a:r>
            <a:r>
              <a:rPr b="1" lang="ru-RU" sz="3000" spc="-12" strike="noStrike">
                <a:latin typeface="Calibri"/>
              </a:rPr>
              <a:t>ПОВЕДЕНИЯ, </a:t>
            </a:r>
            <a:r>
              <a:rPr b="1" lang="ru-RU" sz="3000" spc="-1" strike="noStrike">
                <a:latin typeface="Calibri"/>
              </a:rPr>
              <a:t>УМЕНИЕ</a:t>
            </a:r>
            <a:r>
              <a:rPr b="1" lang="ru-RU" sz="3000" spc="-55" strike="noStrike">
                <a:latin typeface="Calibri"/>
              </a:rPr>
              <a:t> </a:t>
            </a:r>
            <a:r>
              <a:rPr b="1" lang="ru-RU" sz="3000" spc="-12" strike="noStrike">
                <a:latin typeface="Calibri"/>
              </a:rPr>
              <a:t>ПРИНИМАТЬ КОНСТРУКТИВНУЮ</a:t>
            </a:r>
            <a:r>
              <a:rPr b="1" lang="ru-RU" sz="3000" spc="-86" strike="noStrike">
                <a:latin typeface="Calibri"/>
              </a:rPr>
              <a:t> </a:t>
            </a:r>
            <a:r>
              <a:rPr b="1" lang="ru-RU" sz="3000" spc="-12" strike="noStrike">
                <a:latin typeface="Calibri"/>
              </a:rPr>
              <a:t>КРИТИКУ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541" name="TextShape 7"/>
          <p:cNvSpPr txBox="1"/>
          <p:nvPr/>
        </p:nvSpPr>
        <p:spPr>
          <a:xfrm>
            <a:off x="332280" y="257760"/>
            <a:ext cx="9231120" cy="1387080"/>
          </a:xfrm>
          <a:prstGeom prst="rect">
            <a:avLst/>
          </a:prstGeom>
          <a:noFill/>
          <a:ln>
            <a:noFill/>
          </a:ln>
        </p:spPr>
        <p:txBody>
          <a:bodyPr lIns="0" rIns="0" tIns="68040" bIns="0">
            <a:spAutoFit/>
          </a:bodyPr>
          <a:p>
            <a:pPr marL="12240" indent="-360" algn="ctr">
              <a:lnSpc>
                <a:spcPts val="3461"/>
              </a:lnSpc>
              <a:spcBef>
                <a:spcPts val="536"/>
              </a:spcBef>
            </a:pP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ОБСТОЯТЕЛЬСТВА</a:t>
            </a:r>
            <a:r>
              <a:rPr b="1" lang="ru-RU" sz="3200" spc="-97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И</a:t>
            </a:r>
            <a:r>
              <a:rPr b="1" lang="ru-RU" sz="3200" spc="-97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2" strike="noStrike">
                <a:solidFill>
                  <a:srgbClr val="252525"/>
                </a:solidFill>
                <a:latin typeface="Verdana"/>
              </a:rPr>
              <a:t>УСЛОВИЯ,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РЕГУЛИРУЮЩИЕ</a:t>
            </a:r>
            <a:r>
              <a:rPr b="1" lang="ru-RU" sz="3200" spc="-114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2" strike="noStrike">
                <a:solidFill>
                  <a:srgbClr val="252525"/>
                </a:solidFill>
                <a:latin typeface="Verdana"/>
              </a:rPr>
              <a:t>ВЗАИМООТНОШЕНИЯ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ЧЕЛОВЕКА</a:t>
            </a:r>
            <a:r>
              <a:rPr b="1" lang="ru-RU" sz="3200" spc="-75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И</a:t>
            </a:r>
            <a:r>
              <a:rPr b="1" lang="ru-RU" sz="3200" spc="-41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2" strike="noStrike">
                <a:solidFill>
                  <a:srgbClr val="252525"/>
                </a:solidFill>
                <a:latin typeface="Verdana"/>
              </a:rPr>
              <a:t>ОБЩЕСТВА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542" name="object 14" descr=""/>
          <p:cNvPicPr/>
          <p:nvPr/>
        </p:nvPicPr>
        <p:blipFill>
          <a:blip r:embed="rId5"/>
          <a:stretch/>
        </p:blipFill>
        <p:spPr>
          <a:xfrm>
            <a:off x="9934200" y="380880"/>
            <a:ext cx="2020320" cy="135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1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pic>
          <p:nvPicPr>
            <p:cNvPr id="54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219176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5" name="object 4" descr=""/>
            <p:cNvPicPr/>
            <p:nvPr/>
          </p:nvPicPr>
          <p:blipFill>
            <a:blip r:embed="rId2"/>
            <a:stretch/>
          </p:blipFill>
          <p:spPr>
            <a:xfrm>
              <a:off x="469440" y="1868400"/>
              <a:ext cx="3087360" cy="1273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6" name="CustomShape 2"/>
          <p:cNvSpPr/>
          <p:nvPr/>
        </p:nvSpPr>
        <p:spPr>
          <a:xfrm>
            <a:off x="641880" y="2012040"/>
            <a:ext cx="242928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2" strike="noStrike">
                <a:latin typeface="Calibri"/>
              </a:rPr>
              <a:t>СКЛОННОСТЬ </a:t>
            </a:r>
            <a:r>
              <a:rPr b="1" lang="ru-RU" sz="3200" spc="-1" strike="noStrike">
                <a:latin typeface="Calibri"/>
              </a:rPr>
              <a:t>К</a:t>
            </a:r>
            <a:r>
              <a:rPr b="1" lang="ru-RU" sz="3200" spc="-12" strike="noStrike">
                <a:latin typeface="Calibri"/>
              </a:rPr>
              <a:t> РИСКУ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47" name="CustomShape 3"/>
          <p:cNvSpPr/>
          <p:nvPr/>
        </p:nvSpPr>
        <p:spPr>
          <a:xfrm>
            <a:off x="3803040" y="1765440"/>
            <a:ext cx="6354000" cy="4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Склонность</a:t>
            </a:r>
            <a:r>
              <a:rPr b="1" lang="ru-RU" sz="2600" spc="-7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к</a:t>
            </a:r>
            <a:r>
              <a:rPr b="1" lang="ru-RU" sz="2600" spc="-3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выбору</a:t>
            </a:r>
            <a:r>
              <a:rPr b="1" lang="ru-RU" sz="2600" spc="-3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ситуаций</a:t>
            </a:r>
            <a:r>
              <a:rPr b="1" lang="ru-RU" sz="2600" spc="-46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и</a:t>
            </a:r>
            <a:r>
              <a:rPr b="1" lang="ru-RU" sz="2600" spc="-3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6f2f9f"/>
                </a:solidFill>
                <a:latin typeface="Calibri"/>
              </a:rPr>
              <a:t>поступков,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548" name="CustomShape 4"/>
          <p:cNvSpPr/>
          <p:nvPr/>
        </p:nvSpPr>
        <p:spPr>
          <a:xfrm>
            <a:off x="3803040" y="2161440"/>
            <a:ext cx="7799400" cy="4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сопряженных</a:t>
            </a:r>
            <a:r>
              <a:rPr b="1" lang="ru-RU" sz="2600" spc="-66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с</a:t>
            </a:r>
            <a:r>
              <a:rPr b="1" lang="ru-RU" sz="2600" spc="-72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6f2f9f"/>
                </a:solidFill>
                <a:latin typeface="Calibri"/>
              </a:rPr>
              <a:t>определенном</a:t>
            </a:r>
            <a:r>
              <a:rPr b="1" lang="ru-RU" sz="2600" spc="-66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риском</a:t>
            </a:r>
            <a:r>
              <a:rPr b="1" lang="ru-RU" sz="2600" spc="-72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6f2f9f"/>
                </a:solidFill>
                <a:latin typeface="Calibri"/>
              </a:rPr>
              <a:t>и</a:t>
            </a:r>
            <a:r>
              <a:rPr b="1" lang="ru-RU" sz="2600" spc="-5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6f2f9f"/>
                </a:solidFill>
                <a:latin typeface="Calibri"/>
              </a:rPr>
              <a:t>опасностями</a:t>
            </a:r>
            <a:endParaRPr b="0" lang="ru-RU" sz="2600" spc="-1" strike="noStrike">
              <a:latin typeface="Arial"/>
            </a:endParaRPr>
          </a:p>
        </p:txBody>
      </p:sp>
      <p:grpSp>
        <p:nvGrpSpPr>
          <p:cNvPr id="549" name="Group 5"/>
          <p:cNvGrpSpPr/>
          <p:nvPr/>
        </p:nvGrpSpPr>
        <p:grpSpPr>
          <a:xfrm>
            <a:off x="500040" y="4250520"/>
            <a:ext cx="3057840" cy="1119960"/>
            <a:chOff x="500040" y="4250520"/>
            <a:chExt cx="3057840" cy="1119960"/>
          </a:xfrm>
        </p:grpSpPr>
        <p:pic>
          <p:nvPicPr>
            <p:cNvPr id="550" name="object 9" descr=""/>
            <p:cNvPicPr/>
            <p:nvPr/>
          </p:nvPicPr>
          <p:blipFill>
            <a:blip r:embed="rId3"/>
            <a:stretch/>
          </p:blipFill>
          <p:spPr>
            <a:xfrm>
              <a:off x="500040" y="4282560"/>
              <a:ext cx="1938240" cy="1087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1" name="object 10" descr=""/>
            <p:cNvPicPr/>
            <p:nvPr/>
          </p:nvPicPr>
          <p:blipFill>
            <a:blip r:embed="rId4"/>
            <a:stretch/>
          </p:blipFill>
          <p:spPr>
            <a:xfrm>
              <a:off x="2578680" y="4250520"/>
              <a:ext cx="979200" cy="1020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2" name="CustomShape 6"/>
          <p:cNvSpPr/>
          <p:nvPr/>
        </p:nvSpPr>
        <p:spPr>
          <a:xfrm>
            <a:off x="3619800" y="4105440"/>
            <a:ext cx="5942520" cy="22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200" spc="-21" strike="noStrike">
                <a:latin typeface="Calibri"/>
              </a:rPr>
              <a:t>«НАУЧИТЬСЯ</a:t>
            </a:r>
            <a:r>
              <a:rPr b="1" lang="ru-RU" sz="3200" spc="-106" strike="noStrike">
                <a:latin typeface="Calibri"/>
              </a:rPr>
              <a:t> </a:t>
            </a:r>
            <a:r>
              <a:rPr b="1" lang="ru-RU" sz="3200" spc="-12" strike="noStrike">
                <a:latin typeface="Calibri"/>
              </a:rPr>
              <a:t>ДУМАТЬ</a:t>
            </a:r>
            <a:r>
              <a:rPr b="0" lang="ru-RU" sz="3200" spc="-12" strike="noStrike">
                <a:latin typeface="Calibri"/>
              </a:rPr>
              <a:t>, </a:t>
            </a:r>
            <a:r>
              <a:rPr b="0" lang="ru-RU" sz="3200" spc="-1" strike="noStrike">
                <a:latin typeface="Calibri"/>
              </a:rPr>
              <a:t>ПРЕЖДЕ</a:t>
            </a:r>
            <a:r>
              <a:rPr b="0" lang="ru-RU" sz="3200" spc="-32" strike="noStrike">
                <a:latin typeface="Calibri"/>
              </a:rPr>
              <a:t> </a:t>
            </a:r>
            <a:r>
              <a:rPr b="0" lang="ru-RU" sz="3200" spc="-1" strike="noStrike">
                <a:latin typeface="Calibri"/>
              </a:rPr>
              <a:t>ЧЕМ </a:t>
            </a:r>
            <a:r>
              <a:rPr b="0" lang="ru-RU" sz="3200" spc="-26" strike="noStrike">
                <a:latin typeface="Calibri"/>
              </a:rPr>
              <a:t>ДЕЙСТВОВАТЬ!»</a:t>
            </a:r>
            <a:endParaRPr b="0" lang="ru-RU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"/>
              </a:spcBef>
            </a:pP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уметь</a:t>
            </a:r>
            <a:r>
              <a:rPr b="0" lang="ru-RU" sz="2000" spc="-66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взять</a:t>
            </a:r>
            <a:r>
              <a:rPr b="0" lang="ru-RU" sz="2000" spc="-35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паузу</a:t>
            </a:r>
            <a:r>
              <a:rPr b="0" lang="ru-RU" sz="2000" spc="-66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для</a:t>
            </a:r>
            <a:r>
              <a:rPr b="0" lang="ru-RU" sz="2000" spc="-3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обдумывания</a:t>
            </a:r>
            <a:r>
              <a:rPr b="0" lang="ru-RU" sz="2000" spc="-60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решения</a:t>
            </a:r>
            <a:r>
              <a:rPr b="0" lang="ru-RU" sz="2000" spc="-12" strike="noStrike">
                <a:latin typeface="Calibri"/>
              </a:rPr>
              <a:t>,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2000" spc="-1" strike="noStrike">
                <a:latin typeface="Calibri"/>
              </a:rPr>
              <a:t>уметь</a:t>
            </a:r>
            <a:r>
              <a:rPr b="0" lang="ru-RU" sz="2000" spc="-66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оценить</a:t>
            </a:r>
            <a:r>
              <a:rPr b="0" lang="ru-RU" sz="2000" spc="-26" strike="noStrike">
                <a:latin typeface="Calibri"/>
              </a:rPr>
              <a:t> </a:t>
            </a:r>
            <a:r>
              <a:rPr b="0" lang="ru-RU" sz="20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потенциальный</a:t>
            </a:r>
            <a:r>
              <a:rPr b="0" lang="ru-RU" sz="2000" spc="-35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риск</a:t>
            </a:r>
            <a:r>
              <a:rPr b="0" lang="ru-RU" sz="2000" spc="-1" strike="noStrike">
                <a:latin typeface="Calibri"/>
              </a:rPr>
              <a:t>,</a:t>
            </a:r>
            <a:r>
              <a:rPr b="0" lang="ru-RU" sz="2000" spc="-55" strike="noStrike">
                <a:latin typeface="Calibri"/>
              </a:rPr>
              <a:t> </a:t>
            </a:r>
            <a:r>
              <a:rPr b="0" lang="ru-RU" sz="2000" spc="-12" strike="noStrike">
                <a:latin typeface="Calibri"/>
              </a:rPr>
              <a:t>спрогнозировать,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соотнести</a:t>
            </a:r>
            <a:r>
              <a:rPr b="0" lang="ru-RU" sz="2000" spc="-72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свои</a:t>
            </a:r>
            <a:r>
              <a:rPr b="0" lang="ru-RU" sz="2000" spc="-66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действия</a:t>
            </a:r>
            <a:r>
              <a:rPr b="0" lang="ru-RU" sz="2000" spc="-52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и</a:t>
            </a:r>
            <a:r>
              <a:rPr b="0" lang="ru-RU" sz="2000" spc="-52" strike="noStrike"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возможные</a:t>
            </a:r>
            <a:r>
              <a:rPr b="0" lang="ru-RU" sz="2000" spc="-4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2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последствия</a:t>
            </a:r>
            <a:r>
              <a:rPr b="0" lang="ru-RU" sz="2000" spc="-12" strike="noStrike">
                <a:latin typeface="Calibri"/>
              </a:rPr>
              <a:t>, </a:t>
            </a:r>
            <a:r>
              <a:rPr b="0" lang="ru-RU" sz="2000" spc="-1" strike="noStrike">
                <a:latin typeface="Calibri"/>
              </a:rPr>
              <a:t>уметь</a:t>
            </a:r>
            <a:r>
              <a:rPr b="0" lang="ru-RU" sz="2000" spc="-52" strike="noStrike"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принять</a:t>
            </a:r>
            <a:r>
              <a:rPr b="0" lang="ru-RU" sz="2000" spc="-4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 </a:t>
            </a:r>
            <a:r>
              <a:rPr b="0" lang="ru-RU" sz="2000" spc="-1" strike="noStrike" u="heavy">
                <a:uFill>
                  <a:solidFill>
                    <a:srgbClr val="000000"/>
                  </a:solidFill>
                </a:uFill>
                <a:latin typeface="Calibri"/>
              </a:rPr>
              <a:t>помощь</a:t>
            </a:r>
            <a:r>
              <a:rPr b="0" lang="ru-RU" sz="2000" spc="-66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в</a:t>
            </a:r>
            <a:r>
              <a:rPr b="0" lang="ru-RU" sz="2000" spc="-21" strike="noStrike">
                <a:latin typeface="Calibri"/>
              </a:rPr>
              <a:t> </a:t>
            </a:r>
            <a:r>
              <a:rPr b="0" lang="ru-RU" sz="2000" spc="-12" strike="noStrike">
                <a:latin typeface="Calibri"/>
              </a:rPr>
              <a:t>трудной</a:t>
            </a:r>
            <a:r>
              <a:rPr b="0" lang="ru-RU" sz="2000" spc="-75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ситуации</a:t>
            </a:r>
            <a:r>
              <a:rPr b="0" lang="ru-RU" sz="2000" spc="-52" strike="noStrike">
                <a:latin typeface="Calibri"/>
              </a:rPr>
              <a:t> </a:t>
            </a:r>
            <a:r>
              <a:rPr b="0" lang="ru-RU" sz="2000" spc="-1" strike="noStrike">
                <a:latin typeface="Calibri"/>
              </a:rPr>
              <a:t>и</a:t>
            </a:r>
            <a:r>
              <a:rPr b="0" lang="ru-RU" sz="2000" spc="-35" strike="noStrike">
                <a:latin typeface="Calibri"/>
              </a:rPr>
              <a:t> </a:t>
            </a:r>
            <a:r>
              <a:rPr b="0" lang="ru-RU" sz="2000" spc="-26" strike="noStrike">
                <a:latin typeface="Calibri"/>
              </a:rPr>
              <a:t>пр.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53" name="CustomShape 7"/>
          <p:cNvSpPr/>
          <p:nvPr/>
        </p:nvSpPr>
        <p:spPr>
          <a:xfrm>
            <a:off x="595080" y="4585680"/>
            <a:ext cx="173952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1" strike="noStrike">
                <a:latin typeface="Calibri"/>
              </a:rPr>
              <a:t>СР</a:t>
            </a:r>
            <a:r>
              <a:rPr b="1" lang="ru-RU" sz="3600" spc="-21" strike="noStrike">
                <a:latin typeface="Calibri"/>
              </a:rPr>
              <a:t> </a:t>
            </a:r>
            <a:r>
              <a:rPr b="1" lang="ru-RU" sz="3600" spc="-1" strike="noStrike">
                <a:latin typeface="Calibri"/>
              </a:rPr>
              <a:t>&gt;</a:t>
            </a:r>
            <a:r>
              <a:rPr b="1" lang="ru-RU" sz="3600" spc="-7" strike="noStrike">
                <a:latin typeface="Calibri"/>
              </a:rPr>
              <a:t> </a:t>
            </a:r>
            <a:r>
              <a:rPr b="1" lang="ru-RU" sz="3600" spc="-26" strike="noStrike">
                <a:latin typeface="Calibri"/>
              </a:rPr>
              <a:t>51%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54" name="TextShape 8"/>
          <p:cNvSpPr txBox="1"/>
          <p:nvPr/>
        </p:nvSpPr>
        <p:spPr>
          <a:xfrm>
            <a:off x="2100960" y="527040"/>
            <a:ext cx="93654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spAutoFit/>
          </a:bodyPr>
          <a:p>
            <a:pPr marL="12600" indent="426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ИНДИВИДУАЛЬНЫЕ</a:t>
            </a:r>
            <a:r>
              <a:rPr b="1" lang="ru-RU" sz="3200" spc="-177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2" strike="noStrike">
                <a:solidFill>
                  <a:srgbClr val="252525"/>
                </a:solidFill>
                <a:latin typeface="Verdana"/>
              </a:rPr>
              <a:t>ОСОБЕННОСТИ,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ВЛИЯЮЩИЕ</a:t>
            </a:r>
            <a:r>
              <a:rPr b="1" lang="ru-RU" sz="3200" spc="-52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НА</a:t>
            </a:r>
            <a:r>
              <a:rPr b="1" lang="ru-RU" sz="3200" spc="-66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252525"/>
                </a:solidFill>
                <a:latin typeface="Verdana"/>
              </a:rPr>
              <a:t>ПОВЕДЕНИЕ</a:t>
            </a:r>
            <a:r>
              <a:rPr b="1" lang="ru-RU" sz="3200" spc="-72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200" spc="-12" strike="noStrike">
                <a:solidFill>
                  <a:srgbClr val="252525"/>
                </a:solidFill>
                <a:latin typeface="Verdana"/>
              </a:rPr>
              <a:t>ЧЕЛОВЕКА</a:t>
            </a:r>
            <a:endParaRPr b="0" lang="ru-RU" sz="3200" spc="-1" strike="noStrike">
              <a:latin typeface="Calibri"/>
            </a:endParaRPr>
          </a:p>
        </p:txBody>
      </p:sp>
      <p:grpSp>
        <p:nvGrpSpPr>
          <p:cNvPr id="555" name="Group 9"/>
          <p:cNvGrpSpPr/>
          <p:nvPr/>
        </p:nvGrpSpPr>
        <p:grpSpPr>
          <a:xfrm>
            <a:off x="3849480" y="2944440"/>
            <a:ext cx="8342280" cy="3248640"/>
            <a:chOff x="3849480" y="2944440"/>
            <a:chExt cx="8342280" cy="3248640"/>
          </a:xfrm>
        </p:grpSpPr>
        <p:pic>
          <p:nvPicPr>
            <p:cNvPr id="556" name="object 15" descr=""/>
            <p:cNvPicPr/>
            <p:nvPr/>
          </p:nvPicPr>
          <p:blipFill>
            <a:blip r:embed="rId5"/>
            <a:stretch/>
          </p:blipFill>
          <p:spPr>
            <a:xfrm>
              <a:off x="10254960" y="4198680"/>
              <a:ext cx="1936800" cy="199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7" name="object 16" descr=""/>
            <p:cNvPicPr/>
            <p:nvPr/>
          </p:nvPicPr>
          <p:blipFill>
            <a:blip r:embed="rId6"/>
            <a:stretch/>
          </p:blipFill>
          <p:spPr>
            <a:xfrm>
              <a:off x="3849480" y="2944440"/>
              <a:ext cx="853200" cy="889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8" name="CustomShape 10"/>
          <p:cNvSpPr/>
          <p:nvPr/>
        </p:nvSpPr>
        <p:spPr>
          <a:xfrm>
            <a:off x="4982400" y="2882520"/>
            <a:ext cx="659412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latin typeface="Calibri"/>
              </a:rPr>
              <a:t>В</a:t>
            </a:r>
            <a:r>
              <a:rPr b="0" lang="ru-RU" sz="1800" spc="457" strike="noStrike">
                <a:latin typeface="Calibri"/>
              </a:rPr>
              <a:t> </a:t>
            </a:r>
            <a:r>
              <a:rPr b="1" lang="ru-RU" sz="1800" spc="-1" strike="noStrike">
                <a:latin typeface="Calibri"/>
              </a:rPr>
              <a:t>преувеличенном</a:t>
            </a:r>
            <a:r>
              <a:rPr b="1" lang="ru-RU" sz="1800" spc="457" strike="noStrike">
                <a:latin typeface="Calibri"/>
              </a:rPr>
              <a:t> </a:t>
            </a:r>
            <a:r>
              <a:rPr b="1" lang="ru-RU" sz="1800" spc="-1" strike="noStrike">
                <a:latin typeface="Calibri"/>
              </a:rPr>
              <a:t>виде</a:t>
            </a:r>
            <a:r>
              <a:rPr b="1" lang="ru-RU" sz="1800" spc="463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проявляется</a:t>
            </a:r>
            <a:r>
              <a:rPr b="0" lang="ru-RU" sz="1800" spc="457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в</a:t>
            </a:r>
            <a:r>
              <a:rPr b="0" lang="ru-RU" sz="1800" spc="454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ощущении</a:t>
            </a:r>
            <a:r>
              <a:rPr b="0" lang="ru-RU" sz="1800" spc="457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риска</a:t>
            </a:r>
            <a:r>
              <a:rPr b="0" lang="ru-RU" sz="1800" spc="474" strike="noStrike">
                <a:latin typeface="Calibri"/>
              </a:rPr>
              <a:t> </a:t>
            </a:r>
            <a:r>
              <a:rPr b="0" lang="ru-RU" sz="1800" spc="-21" strike="noStrike">
                <a:latin typeface="Calibri"/>
              </a:rPr>
              <a:t>ниже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9" name="CustomShape 11"/>
          <p:cNvSpPr/>
          <p:nvPr/>
        </p:nvSpPr>
        <p:spPr>
          <a:xfrm>
            <a:off x="4982400" y="3431160"/>
            <a:ext cx="23421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latin typeface="Calibri"/>
              </a:rPr>
              <a:t>потенциальные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21" strike="noStrike">
                <a:latin typeface="Calibri"/>
              </a:rPr>
              <a:t>риски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0" name="CustomShape 12"/>
          <p:cNvSpPr/>
          <p:nvPr/>
        </p:nvSpPr>
        <p:spPr>
          <a:xfrm>
            <a:off x="4982400" y="3156840"/>
            <a:ext cx="5407200" cy="16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latin typeface="Calibri"/>
              </a:rPr>
              <a:t>реального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уровня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опасности,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52" strike="noStrike">
                <a:latin typeface="Calibri"/>
              </a:rPr>
              <a:t>в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трудности</a:t>
            </a:r>
            <a:endParaRPr b="0" lang="ru-RU" sz="1800" spc="-1" strike="noStrike">
              <a:latin typeface="Arial"/>
            </a:endParaRPr>
          </a:p>
          <a:p>
            <a:pPr marL="2545200">
              <a:lnSpc>
                <a:spcPct val="100000"/>
              </a:lnSpc>
            </a:pPr>
            <a:r>
              <a:rPr b="0" lang="ru-RU" sz="1800" spc="-12" strike="noStrike">
                <a:latin typeface="Calibri"/>
              </a:rPr>
              <a:t>ситуации,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12" strike="noStrike">
                <a:latin typeface="Calibri"/>
              </a:rPr>
              <a:t>оказываясь</a:t>
            </a:r>
            <a:r>
              <a:rPr b="0" lang="ru-RU" sz="1800" spc="-1" strike="noStrike">
                <a:latin typeface="Calibri"/>
              </a:rPr>
              <a:t>	</a:t>
            </a:r>
            <a:r>
              <a:rPr b="0" lang="ru-RU" sz="1800" spc="-26" strike="noStrike">
                <a:latin typeface="Calibri"/>
              </a:rPr>
              <a:t>под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1" name="CustomShape 13"/>
          <p:cNvSpPr/>
          <p:nvPr/>
        </p:nvSpPr>
        <p:spPr>
          <a:xfrm>
            <a:off x="10561680" y="3156840"/>
            <a:ext cx="101952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6720" indent="-2448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latin typeface="Calibri"/>
              </a:rPr>
              <a:t>учитывать влиянием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2" name="CustomShape 14"/>
          <p:cNvSpPr/>
          <p:nvPr/>
        </p:nvSpPr>
        <p:spPr>
          <a:xfrm>
            <a:off x="4982400" y="3705480"/>
            <a:ext cx="28857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latin typeface="Calibri"/>
              </a:rPr>
              <a:t>различных</a:t>
            </a:r>
            <a:r>
              <a:rPr b="0" lang="ru-RU" sz="1800" spc="-46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чувств</a:t>
            </a:r>
            <a:r>
              <a:rPr b="0" lang="ru-RU" sz="1800" spc="-46" strike="noStrike">
                <a:latin typeface="Calibri"/>
              </a:rPr>
              <a:t> </a:t>
            </a:r>
            <a:r>
              <a:rPr b="0" lang="ru-RU" sz="1800" spc="-1" strike="noStrike">
                <a:latin typeface="Calibri"/>
              </a:rPr>
              <a:t>и</a:t>
            </a:r>
            <a:r>
              <a:rPr b="0" lang="ru-RU" sz="1800" spc="-46" strike="noStrike">
                <a:latin typeface="Calibri"/>
              </a:rPr>
              <a:t> </a:t>
            </a:r>
            <a:r>
              <a:rPr b="0" lang="ru-RU" sz="1800" spc="-12" strike="noStrike">
                <a:latin typeface="Calibri"/>
              </a:rPr>
              <a:t>желаний.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3" name="CustomShape 15"/>
          <p:cNvSpPr/>
          <p:nvPr/>
        </p:nvSpPr>
        <p:spPr>
          <a:xfrm>
            <a:off x="328680" y="5519880"/>
            <a:ext cx="249444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25360" indent="-21312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6f2f9f"/>
                </a:solidFill>
                <a:latin typeface="Calibri"/>
              </a:rPr>
              <a:t>Если</a:t>
            </a:r>
            <a:r>
              <a:rPr b="0" lang="ru-RU" sz="1800" spc="-55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6f2f9f"/>
                </a:solidFill>
                <a:latin typeface="Calibri"/>
              </a:rPr>
              <a:t>показатель</a:t>
            </a:r>
            <a:r>
              <a:rPr b="0" lang="ru-RU" sz="1800" spc="-72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6f2f9f"/>
                </a:solidFill>
                <a:latin typeface="Calibri"/>
              </a:rPr>
              <a:t>выходит </a:t>
            </a:r>
            <a:r>
              <a:rPr b="1" lang="ru-RU" sz="1800" spc="-1" strike="noStrike">
                <a:solidFill>
                  <a:srgbClr val="6f2f9f"/>
                </a:solidFill>
                <a:latin typeface="Calibri"/>
              </a:rPr>
              <a:t>за</a:t>
            </a:r>
            <a:r>
              <a:rPr b="1" lang="ru-RU" sz="1800" spc="-21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6f2f9f"/>
                </a:solidFill>
                <a:latin typeface="Calibri"/>
              </a:rPr>
              <a:t>верхние</a:t>
            </a:r>
            <a:r>
              <a:rPr b="1" lang="ru-RU" sz="1800" spc="-52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6f2f9f"/>
                </a:solidFill>
                <a:latin typeface="Calibri"/>
              </a:rPr>
              <a:t>пределы </a:t>
            </a:r>
            <a:r>
              <a:rPr b="0" lang="ru-RU" sz="1800" spc="-12" strike="noStrike">
                <a:solidFill>
                  <a:srgbClr val="6f2f9f"/>
                </a:solidFill>
                <a:latin typeface="Calibri"/>
              </a:rPr>
              <a:t>установленных</a:t>
            </a:r>
            <a:r>
              <a:rPr b="0" lang="ru-RU" sz="1800" spc="-26" strike="noStrike">
                <a:solidFill>
                  <a:srgbClr val="6f2f9f"/>
                </a:solidFill>
                <a:latin typeface="Calibri"/>
              </a:rPr>
              <a:t> </a:t>
            </a:r>
            <a:r>
              <a:rPr b="0" lang="ru-RU" sz="1800" spc="-21" strike="noStrike">
                <a:solidFill>
                  <a:srgbClr val="6f2f9f"/>
                </a:solidFill>
                <a:latin typeface="Calibri"/>
              </a:rPr>
              <a:t>норм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object 2" descr=""/>
          <p:cNvPicPr/>
          <p:nvPr/>
        </p:nvPicPr>
        <p:blipFill>
          <a:blip r:embed="rId1"/>
          <a:stretch/>
        </p:blipFill>
        <p:spPr>
          <a:xfrm>
            <a:off x="7918560" y="0"/>
            <a:ext cx="3466800" cy="6857640"/>
          </a:xfrm>
          <a:prstGeom prst="rect">
            <a:avLst/>
          </a:prstGeom>
          <a:ln>
            <a:noFill/>
          </a:ln>
        </p:spPr>
      </p:pic>
      <p:grpSp>
        <p:nvGrpSpPr>
          <p:cNvPr id="565" name="Group 1"/>
          <p:cNvGrpSpPr/>
          <p:nvPr/>
        </p:nvGrpSpPr>
        <p:grpSpPr>
          <a:xfrm>
            <a:off x="615600" y="388800"/>
            <a:ext cx="2760120" cy="1521000"/>
            <a:chOff x="615600" y="388800"/>
            <a:chExt cx="2760120" cy="1521000"/>
          </a:xfrm>
        </p:grpSpPr>
        <p:sp>
          <p:nvSpPr>
            <p:cNvPr id="566" name="CustomShape 2"/>
            <p:cNvSpPr/>
            <p:nvPr/>
          </p:nvSpPr>
          <p:spPr>
            <a:xfrm>
              <a:off x="615600" y="388800"/>
              <a:ext cx="2760120" cy="1521000"/>
            </a:xfrm>
            <a:custGeom>
              <a:avLst/>
              <a:gdLst/>
              <a:ahLst/>
              <a:rect l="l" t="t" r="r" b="b"/>
              <a:pathLst>
                <a:path w="2760345" h="1521460">
                  <a:moveTo>
                    <a:pt x="2506472" y="0"/>
                  </a:moveTo>
                  <a:lnTo>
                    <a:pt x="253492" y="0"/>
                  </a:lnTo>
                  <a:lnTo>
                    <a:pt x="207928" y="4083"/>
                  </a:lnTo>
                  <a:lnTo>
                    <a:pt x="165043" y="15858"/>
                  </a:lnTo>
                  <a:lnTo>
                    <a:pt x="125553" y="34607"/>
                  </a:lnTo>
                  <a:lnTo>
                    <a:pt x="90173" y="59616"/>
                  </a:lnTo>
                  <a:lnTo>
                    <a:pt x="59620" y="90168"/>
                  </a:lnTo>
                  <a:lnTo>
                    <a:pt x="34610" y="125547"/>
                  </a:lnTo>
                  <a:lnTo>
                    <a:pt x="15859" y="165038"/>
                  </a:lnTo>
                  <a:lnTo>
                    <a:pt x="4084" y="207925"/>
                  </a:lnTo>
                  <a:lnTo>
                    <a:pt x="0" y="253491"/>
                  </a:lnTo>
                  <a:lnTo>
                    <a:pt x="0" y="1267447"/>
                  </a:lnTo>
                  <a:lnTo>
                    <a:pt x="4084" y="1313014"/>
                  </a:lnTo>
                  <a:lnTo>
                    <a:pt x="15859" y="1355902"/>
                  </a:lnTo>
                  <a:lnTo>
                    <a:pt x="34610" y="1395395"/>
                  </a:lnTo>
                  <a:lnTo>
                    <a:pt x="59620" y="1430776"/>
                  </a:lnTo>
                  <a:lnTo>
                    <a:pt x="90173" y="1461330"/>
                  </a:lnTo>
                  <a:lnTo>
                    <a:pt x="125553" y="1486340"/>
                  </a:lnTo>
                  <a:lnTo>
                    <a:pt x="165043" y="1505091"/>
                  </a:lnTo>
                  <a:lnTo>
                    <a:pt x="207928" y="1516867"/>
                  </a:lnTo>
                  <a:lnTo>
                    <a:pt x="253492" y="1520951"/>
                  </a:lnTo>
                  <a:lnTo>
                    <a:pt x="2506472" y="1520951"/>
                  </a:lnTo>
                  <a:lnTo>
                    <a:pt x="2552035" y="1516867"/>
                  </a:lnTo>
                  <a:lnTo>
                    <a:pt x="2594920" y="1505091"/>
                  </a:lnTo>
                  <a:lnTo>
                    <a:pt x="2634410" y="1486340"/>
                  </a:lnTo>
                  <a:lnTo>
                    <a:pt x="2669790" y="1461330"/>
                  </a:lnTo>
                  <a:lnTo>
                    <a:pt x="2700343" y="1430776"/>
                  </a:lnTo>
                  <a:lnTo>
                    <a:pt x="2725353" y="1395395"/>
                  </a:lnTo>
                  <a:lnTo>
                    <a:pt x="2744104" y="1355902"/>
                  </a:lnTo>
                  <a:lnTo>
                    <a:pt x="2755879" y="1313014"/>
                  </a:lnTo>
                  <a:lnTo>
                    <a:pt x="2759964" y="1267447"/>
                  </a:lnTo>
                  <a:lnTo>
                    <a:pt x="2759964" y="253491"/>
                  </a:lnTo>
                  <a:lnTo>
                    <a:pt x="2755879" y="207925"/>
                  </a:lnTo>
                  <a:lnTo>
                    <a:pt x="2744104" y="165038"/>
                  </a:lnTo>
                  <a:lnTo>
                    <a:pt x="2725353" y="125547"/>
                  </a:lnTo>
                  <a:lnTo>
                    <a:pt x="2700343" y="90168"/>
                  </a:lnTo>
                  <a:lnTo>
                    <a:pt x="2669790" y="59616"/>
                  </a:lnTo>
                  <a:lnTo>
                    <a:pt x="2634410" y="34607"/>
                  </a:lnTo>
                  <a:lnTo>
                    <a:pt x="2594920" y="15858"/>
                  </a:lnTo>
                  <a:lnTo>
                    <a:pt x="2552035" y="4083"/>
                  </a:lnTo>
                  <a:lnTo>
                    <a:pt x="2506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3"/>
            <p:cNvSpPr/>
            <p:nvPr/>
          </p:nvSpPr>
          <p:spPr>
            <a:xfrm>
              <a:off x="615600" y="388800"/>
              <a:ext cx="2760120" cy="1521000"/>
            </a:xfrm>
            <a:custGeom>
              <a:avLst/>
              <a:gdLst/>
              <a:ahLst/>
              <a:rect l="l" t="t" r="r" b="b"/>
              <a:pathLst>
                <a:path w="2760345" h="1521460">
                  <a:moveTo>
                    <a:pt x="0" y="253491"/>
                  </a:moveTo>
                  <a:lnTo>
                    <a:pt x="4084" y="207925"/>
                  </a:lnTo>
                  <a:lnTo>
                    <a:pt x="15859" y="165038"/>
                  </a:lnTo>
                  <a:lnTo>
                    <a:pt x="34610" y="125547"/>
                  </a:lnTo>
                  <a:lnTo>
                    <a:pt x="59620" y="90168"/>
                  </a:lnTo>
                  <a:lnTo>
                    <a:pt x="90173" y="59616"/>
                  </a:lnTo>
                  <a:lnTo>
                    <a:pt x="125553" y="34607"/>
                  </a:lnTo>
                  <a:lnTo>
                    <a:pt x="165043" y="15858"/>
                  </a:lnTo>
                  <a:lnTo>
                    <a:pt x="207928" y="4083"/>
                  </a:lnTo>
                  <a:lnTo>
                    <a:pt x="253492" y="0"/>
                  </a:lnTo>
                  <a:lnTo>
                    <a:pt x="2506472" y="0"/>
                  </a:lnTo>
                  <a:lnTo>
                    <a:pt x="2552035" y="4083"/>
                  </a:lnTo>
                  <a:lnTo>
                    <a:pt x="2594920" y="15858"/>
                  </a:lnTo>
                  <a:lnTo>
                    <a:pt x="2634410" y="34607"/>
                  </a:lnTo>
                  <a:lnTo>
                    <a:pt x="2669790" y="59616"/>
                  </a:lnTo>
                  <a:lnTo>
                    <a:pt x="2700343" y="90168"/>
                  </a:lnTo>
                  <a:lnTo>
                    <a:pt x="2725353" y="125547"/>
                  </a:lnTo>
                  <a:lnTo>
                    <a:pt x="2744104" y="165038"/>
                  </a:lnTo>
                  <a:lnTo>
                    <a:pt x="2755879" y="207925"/>
                  </a:lnTo>
                  <a:lnTo>
                    <a:pt x="2759964" y="253491"/>
                  </a:lnTo>
                  <a:lnTo>
                    <a:pt x="2759964" y="1267447"/>
                  </a:lnTo>
                  <a:lnTo>
                    <a:pt x="2755879" y="1313014"/>
                  </a:lnTo>
                  <a:lnTo>
                    <a:pt x="2744104" y="1355902"/>
                  </a:lnTo>
                  <a:lnTo>
                    <a:pt x="2725353" y="1395395"/>
                  </a:lnTo>
                  <a:lnTo>
                    <a:pt x="2700343" y="1430776"/>
                  </a:lnTo>
                  <a:lnTo>
                    <a:pt x="2669790" y="1461330"/>
                  </a:lnTo>
                  <a:lnTo>
                    <a:pt x="2634410" y="1486340"/>
                  </a:lnTo>
                  <a:lnTo>
                    <a:pt x="2594920" y="1505091"/>
                  </a:lnTo>
                  <a:lnTo>
                    <a:pt x="2552035" y="1516867"/>
                  </a:lnTo>
                  <a:lnTo>
                    <a:pt x="2506472" y="1520951"/>
                  </a:lnTo>
                  <a:lnTo>
                    <a:pt x="253492" y="1520951"/>
                  </a:lnTo>
                  <a:lnTo>
                    <a:pt x="207928" y="1516867"/>
                  </a:lnTo>
                  <a:lnTo>
                    <a:pt x="165043" y="1505091"/>
                  </a:lnTo>
                  <a:lnTo>
                    <a:pt x="125553" y="1486340"/>
                  </a:lnTo>
                  <a:lnTo>
                    <a:pt x="90173" y="1461330"/>
                  </a:lnTo>
                  <a:lnTo>
                    <a:pt x="59620" y="1430776"/>
                  </a:lnTo>
                  <a:lnTo>
                    <a:pt x="34610" y="1395395"/>
                  </a:lnTo>
                  <a:lnTo>
                    <a:pt x="15859" y="1355902"/>
                  </a:lnTo>
                  <a:lnTo>
                    <a:pt x="4084" y="1313014"/>
                  </a:lnTo>
                  <a:lnTo>
                    <a:pt x="0" y="1267447"/>
                  </a:lnTo>
                  <a:lnTo>
                    <a:pt x="0" y="253491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8" name="Group 4"/>
          <p:cNvGrpSpPr/>
          <p:nvPr/>
        </p:nvGrpSpPr>
        <p:grpSpPr>
          <a:xfrm>
            <a:off x="615600" y="2212920"/>
            <a:ext cx="9293400" cy="2173320"/>
            <a:chOff x="615600" y="2212920"/>
            <a:chExt cx="9293400" cy="2173320"/>
          </a:xfrm>
        </p:grpSpPr>
        <p:sp>
          <p:nvSpPr>
            <p:cNvPr id="569" name="CustomShape 5"/>
            <p:cNvSpPr/>
            <p:nvPr/>
          </p:nvSpPr>
          <p:spPr>
            <a:xfrm>
              <a:off x="615600" y="2212920"/>
              <a:ext cx="9293400" cy="2173320"/>
            </a:xfrm>
            <a:custGeom>
              <a:avLst/>
              <a:gdLst/>
              <a:ahLst/>
              <a:rect l="l" t="t" r="r" b="b"/>
              <a:pathLst>
                <a:path w="9293860" h="2173604">
                  <a:moveTo>
                    <a:pt x="8931135" y="0"/>
                  </a:moveTo>
                  <a:lnTo>
                    <a:pt x="362216" y="0"/>
                  </a:lnTo>
                  <a:lnTo>
                    <a:pt x="313065" y="3306"/>
                  </a:lnTo>
                  <a:lnTo>
                    <a:pt x="265923" y="12938"/>
                  </a:lnTo>
                  <a:lnTo>
                    <a:pt x="221224" y="28464"/>
                  </a:lnTo>
                  <a:lnTo>
                    <a:pt x="179397" y="49452"/>
                  </a:lnTo>
                  <a:lnTo>
                    <a:pt x="140875" y="75471"/>
                  </a:lnTo>
                  <a:lnTo>
                    <a:pt x="106089" y="106089"/>
                  </a:lnTo>
                  <a:lnTo>
                    <a:pt x="75471" y="140875"/>
                  </a:lnTo>
                  <a:lnTo>
                    <a:pt x="49452" y="179397"/>
                  </a:lnTo>
                  <a:lnTo>
                    <a:pt x="28464" y="221224"/>
                  </a:lnTo>
                  <a:lnTo>
                    <a:pt x="12938" y="265923"/>
                  </a:lnTo>
                  <a:lnTo>
                    <a:pt x="3306" y="313065"/>
                  </a:lnTo>
                  <a:lnTo>
                    <a:pt x="0" y="362216"/>
                  </a:lnTo>
                  <a:lnTo>
                    <a:pt x="0" y="1811020"/>
                  </a:lnTo>
                  <a:lnTo>
                    <a:pt x="3306" y="1860168"/>
                  </a:lnTo>
                  <a:lnTo>
                    <a:pt x="12938" y="1907307"/>
                  </a:lnTo>
                  <a:lnTo>
                    <a:pt x="28464" y="1952005"/>
                  </a:lnTo>
                  <a:lnTo>
                    <a:pt x="49452" y="1993830"/>
                  </a:lnTo>
                  <a:lnTo>
                    <a:pt x="75471" y="2032351"/>
                  </a:lnTo>
                  <a:lnTo>
                    <a:pt x="106089" y="2067136"/>
                  </a:lnTo>
                  <a:lnTo>
                    <a:pt x="140875" y="2097753"/>
                  </a:lnTo>
                  <a:lnTo>
                    <a:pt x="179397" y="2123772"/>
                  </a:lnTo>
                  <a:lnTo>
                    <a:pt x="221224" y="2144759"/>
                  </a:lnTo>
                  <a:lnTo>
                    <a:pt x="265923" y="2160285"/>
                  </a:lnTo>
                  <a:lnTo>
                    <a:pt x="313065" y="2169917"/>
                  </a:lnTo>
                  <a:lnTo>
                    <a:pt x="362216" y="2173224"/>
                  </a:lnTo>
                  <a:lnTo>
                    <a:pt x="8931135" y="2173224"/>
                  </a:lnTo>
                  <a:lnTo>
                    <a:pt x="8980286" y="2169917"/>
                  </a:lnTo>
                  <a:lnTo>
                    <a:pt x="9027428" y="2160285"/>
                  </a:lnTo>
                  <a:lnTo>
                    <a:pt x="9072127" y="2144759"/>
                  </a:lnTo>
                  <a:lnTo>
                    <a:pt x="9113954" y="2123772"/>
                  </a:lnTo>
                  <a:lnTo>
                    <a:pt x="9152476" y="2097753"/>
                  </a:lnTo>
                  <a:lnTo>
                    <a:pt x="9187262" y="2067136"/>
                  </a:lnTo>
                  <a:lnTo>
                    <a:pt x="9217880" y="2032351"/>
                  </a:lnTo>
                  <a:lnTo>
                    <a:pt x="9243899" y="1993830"/>
                  </a:lnTo>
                  <a:lnTo>
                    <a:pt x="9264887" y="1952005"/>
                  </a:lnTo>
                  <a:lnTo>
                    <a:pt x="9280413" y="1907307"/>
                  </a:lnTo>
                  <a:lnTo>
                    <a:pt x="9290045" y="1860168"/>
                  </a:lnTo>
                  <a:lnTo>
                    <a:pt x="9293352" y="1811020"/>
                  </a:lnTo>
                  <a:lnTo>
                    <a:pt x="9293352" y="362216"/>
                  </a:lnTo>
                  <a:lnTo>
                    <a:pt x="9290045" y="313065"/>
                  </a:lnTo>
                  <a:lnTo>
                    <a:pt x="9280413" y="265923"/>
                  </a:lnTo>
                  <a:lnTo>
                    <a:pt x="9264887" y="221224"/>
                  </a:lnTo>
                  <a:lnTo>
                    <a:pt x="9243899" y="179397"/>
                  </a:lnTo>
                  <a:lnTo>
                    <a:pt x="9217880" y="140875"/>
                  </a:lnTo>
                  <a:lnTo>
                    <a:pt x="9187262" y="106089"/>
                  </a:lnTo>
                  <a:lnTo>
                    <a:pt x="9152476" y="75471"/>
                  </a:lnTo>
                  <a:lnTo>
                    <a:pt x="9113954" y="49452"/>
                  </a:lnTo>
                  <a:lnTo>
                    <a:pt x="9072127" y="28464"/>
                  </a:lnTo>
                  <a:lnTo>
                    <a:pt x="9027428" y="12938"/>
                  </a:lnTo>
                  <a:lnTo>
                    <a:pt x="8980286" y="3306"/>
                  </a:lnTo>
                  <a:lnTo>
                    <a:pt x="8931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6"/>
            <p:cNvSpPr/>
            <p:nvPr/>
          </p:nvSpPr>
          <p:spPr>
            <a:xfrm>
              <a:off x="615600" y="2212920"/>
              <a:ext cx="9293400" cy="2173320"/>
            </a:xfrm>
            <a:custGeom>
              <a:avLst/>
              <a:gdLst/>
              <a:ahLst/>
              <a:rect l="l" t="t" r="r" b="b"/>
              <a:pathLst>
                <a:path w="9293860" h="2173604">
                  <a:moveTo>
                    <a:pt x="0" y="362216"/>
                  </a:moveTo>
                  <a:lnTo>
                    <a:pt x="3306" y="313065"/>
                  </a:lnTo>
                  <a:lnTo>
                    <a:pt x="12938" y="265923"/>
                  </a:lnTo>
                  <a:lnTo>
                    <a:pt x="28464" y="221224"/>
                  </a:lnTo>
                  <a:lnTo>
                    <a:pt x="49452" y="179397"/>
                  </a:lnTo>
                  <a:lnTo>
                    <a:pt x="75471" y="140875"/>
                  </a:lnTo>
                  <a:lnTo>
                    <a:pt x="106089" y="106089"/>
                  </a:lnTo>
                  <a:lnTo>
                    <a:pt x="140875" y="75471"/>
                  </a:lnTo>
                  <a:lnTo>
                    <a:pt x="179397" y="49452"/>
                  </a:lnTo>
                  <a:lnTo>
                    <a:pt x="221224" y="28464"/>
                  </a:lnTo>
                  <a:lnTo>
                    <a:pt x="265923" y="12938"/>
                  </a:lnTo>
                  <a:lnTo>
                    <a:pt x="313065" y="3306"/>
                  </a:lnTo>
                  <a:lnTo>
                    <a:pt x="362216" y="0"/>
                  </a:lnTo>
                  <a:lnTo>
                    <a:pt x="8931135" y="0"/>
                  </a:lnTo>
                  <a:lnTo>
                    <a:pt x="8980286" y="3306"/>
                  </a:lnTo>
                  <a:lnTo>
                    <a:pt x="9027428" y="12938"/>
                  </a:lnTo>
                  <a:lnTo>
                    <a:pt x="9072127" y="28464"/>
                  </a:lnTo>
                  <a:lnTo>
                    <a:pt x="9113954" y="49452"/>
                  </a:lnTo>
                  <a:lnTo>
                    <a:pt x="9152476" y="75471"/>
                  </a:lnTo>
                  <a:lnTo>
                    <a:pt x="9187262" y="106089"/>
                  </a:lnTo>
                  <a:lnTo>
                    <a:pt x="9217880" y="140875"/>
                  </a:lnTo>
                  <a:lnTo>
                    <a:pt x="9243899" y="179397"/>
                  </a:lnTo>
                  <a:lnTo>
                    <a:pt x="9264887" y="221224"/>
                  </a:lnTo>
                  <a:lnTo>
                    <a:pt x="9280413" y="265923"/>
                  </a:lnTo>
                  <a:lnTo>
                    <a:pt x="9290045" y="313065"/>
                  </a:lnTo>
                  <a:lnTo>
                    <a:pt x="9293352" y="362216"/>
                  </a:lnTo>
                  <a:lnTo>
                    <a:pt x="9293352" y="1811020"/>
                  </a:lnTo>
                  <a:lnTo>
                    <a:pt x="9290045" y="1860168"/>
                  </a:lnTo>
                  <a:lnTo>
                    <a:pt x="9280413" y="1907307"/>
                  </a:lnTo>
                  <a:lnTo>
                    <a:pt x="9264887" y="1952005"/>
                  </a:lnTo>
                  <a:lnTo>
                    <a:pt x="9243899" y="1993830"/>
                  </a:lnTo>
                  <a:lnTo>
                    <a:pt x="9217880" y="2032351"/>
                  </a:lnTo>
                  <a:lnTo>
                    <a:pt x="9187262" y="2067136"/>
                  </a:lnTo>
                  <a:lnTo>
                    <a:pt x="9152476" y="2097753"/>
                  </a:lnTo>
                  <a:lnTo>
                    <a:pt x="9113954" y="2123772"/>
                  </a:lnTo>
                  <a:lnTo>
                    <a:pt x="9072127" y="2144759"/>
                  </a:lnTo>
                  <a:lnTo>
                    <a:pt x="9027428" y="2160285"/>
                  </a:lnTo>
                  <a:lnTo>
                    <a:pt x="8980286" y="2169917"/>
                  </a:lnTo>
                  <a:lnTo>
                    <a:pt x="8931135" y="2173224"/>
                  </a:lnTo>
                  <a:lnTo>
                    <a:pt x="362216" y="2173224"/>
                  </a:lnTo>
                  <a:lnTo>
                    <a:pt x="313065" y="2169917"/>
                  </a:lnTo>
                  <a:lnTo>
                    <a:pt x="265923" y="2160285"/>
                  </a:lnTo>
                  <a:lnTo>
                    <a:pt x="221224" y="2144759"/>
                  </a:lnTo>
                  <a:lnTo>
                    <a:pt x="179397" y="2123772"/>
                  </a:lnTo>
                  <a:lnTo>
                    <a:pt x="140875" y="2097753"/>
                  </a:lnTo>
                  <a:lnTo>
                    <a:pt x="106089" y="2067136"/>
                  </a:lnTo>
                  <a:lnTo>
                    <a:pt x="75471" y="2032351"/>
                  </a:lnTo>
                  <a:lnTo>
                    <a:pt x="49452" y="1993830"/>
                  </a:lnTo>
                  <a:lnTo>
                    <a:pt x="28464" y="1952005"/>
                  </a:lnTo>
                  <a:lnTo>
                    <a:pt x="12938" y="1907307"/>
                  </a:lnTo>
                  <a:lnTo>
                    <a:pt x="3306" y="1860168"/>
                  </a:lnTo>
                  <a:lnTo>
                    <a:pt x="0" y="1811020"/>
                  </a:lnTo>
                  <a:lnTo>
                    <a:pt x="0" y="362216"/>
                  </a:lnTo>
                  <a:close/>
                </a:path>
              </a:pathLst>
            </a:custGeom>
            <a:noFill/>
            <a:ln w="1224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1" name="CustomShape 7"/>
          <p:cNvSpPr/>
          <p:nvPr/>
        </p:nvSpPr>
        <p:spPr>
          <a:xfrm>
            <a:off x="893520" y="2218320"/>
            <a:ext cx="8421480" cy="39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just">
              <a:lnSpc>
                <a:spcPct val="100000"/>
              </a:lnSpc>
              <a:spcBef>
                <a:spcPts val="105"/>
              </a:spcBef>
            </a:pPr>
            <a:r>
              <a:rPr b="0" lang="ru-RU" sz="2600" spc="-1" strike="noStrike">
                <a:latin typeface="Calibri"/>
              </a:rPr>
              <a:t>Если</a:t>
            </a:r>
            <a:r>
              <a:rPr b="0" lang="ru-RU" sz="2600" spc="199" strike="noStrike">
                <a:latin typeface="Calibri"/>
              </a:rPr>
              <a:t>  </a:t>
            </a:r>
            <a:r>
              <a:rPr b="0" lang="ru-RU" sz="2600" spc="-1" strike="noStrike">
                <a:latin typeface="Calibri"/>
              </a:rPr>
              <a:t>эти</a:t>
            </a:r>
            <a:r>
              <a:rPr b="0" lang="ru-RU" sz="2600" spc="199" strike="noStrike">
                <a:latin typeface="Calibri"/>
              </a:rPr>
              <a:t>  </a:t>
            </a:r>
            <a:r>
              <a:rPr b="0" lang="ru-RU" sz="2600" spc="-1" strike="noStrike">
                <a:latin typeface="Calibri"/>
              </a:rPr>
              <a:t>показатели</a:t>
            </a:r>
            <a:r>
              <a:rPr b="0" lang="ru-RU" sz="2600" spc="202" strike="noStrike">
                <a:latin typeface="Calibri"/>
              </a:rPr>
              <a:t> 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ВЫХОДЯТ</a:t>
            </a:r>
            <a:r>
              <a:rPr b="1" lang="ru-RU" sz="2600" spc="19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ЗА</a:t>
            </a:r>
            <a:r>
              <a:rPr b="1" lang="ru-RU" sz="2600" spc="19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НИЖНИЕ</a:t>
            </a:r>
            <a:r>
              <a:rPr b="1" lang="ru-RU" sz="2600" spc="194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ПРЕДЕЛЫ УСТАНОВЛЕННЫХ</a:t>
            </a:r>
            <a:r>
              <a:rPr b="1" lang="ru-RU" sz="2600" spc="24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НОРМ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,</a:t>
            </a:r>
            <a:r>
              <a:rPr b="0" lang="ru-RU" sz="2600" spc="24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у</a:t>
            </a:r>
            <a:r>
              <a:rPr b="0" lang="ru-RU" sz="2600" spc="29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человека</a:t>
            </a:r>
            <a:r>
              <a:rPr b="0" lang="ru-RU" sz="2600" spc="29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в</a:t>
            </a:r>
            <a:r>
              <a:rPr b="0" lang="ru-RU" sz="2600" spc="3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трудной</a:t>
            </a:r>
            <a:r>
              <a:rPr b="0" lang="ru-RU" sz="2600" spc="24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2" strike="noStrike">
                <a:solidFill>
                  <a:srgbClr val="f14961"/>
                </a:solidFill>
                <a:latin typeface="Calibri"/>
              </a:rPr>
              <a:t>жизненной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ситуации</a:t>
            </a:r>
            <a:r>
              <a:rPr b="0" lang="ru-RU" sz="2600" spc="103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может</a:t>
            </a:r>
            <a:r>
              <a:rPr b="1" lang="ru-RU" sz="2600" spc="123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оказаться</a:t>
            </a:r>
            <a:r>
              <a:rPr b="1" lang="ru-RU" sz="2600" spc="111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меньше</a:t>
            </a:r>
            <a:r>
              <a:rPr b="1" lang="ru-RU" sz="2600" spc="109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ресурсов</a:t>
            </a:r>
            <a:r>
              <a:rPr b="1" lang="ru-RU" sz="2600" spc="117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и</a:t>
            </a:r>
            <a:r>
              <a:rPr b="1" lang="ru-RU" sz="2600" spc="117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сил,</a:t>
            </a:r>
            <a:r>
              <a:rPr b="1" lang="ru-RU" sz="2600" spc="128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0" lang="ru-RU" sz="2600" spc="-12" strike="noStrike">
                <a:solidFill>
                  <a:srgbClr val="f14961"/>
                </a:solidFill>
                <a:latin typeface="Calibri"/>
              </a:rPr>
              <a:t>чтобы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справиться</a:t>
            </a:r>
            <a:r>
              <a:rPr b="0" lang="ru-RU" sz="2600" spc="36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со</a:t>
            </a:r>
            <a:r>
              <a:rPr b="0" lang="ru-RU" sz="2600" spc="36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стрессом,</a:t>
            </a:r>
            <a:r>
              <a:rPr b="0" lang="ru-RU" sz="2600" spc="36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0" lang="ru-RU" sz="2600" spc="-1" strike="noStrike">
                <a:solidFill>
                  <a:srgbClr val="f14961"/>
                </a:solidFill>
                <a:latin typeface="Calibri"/>
              </a:rPr>
              <a:t>или</a:t>
            </a:r>
            <a:r>
              <a:rPr b="0" lang="ru-RU" sz="2600" spc="36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потратится</a:t>
            </a:r>
            <a:r>
              <a:rPr b="1" lang="ru-RU" sz="2600" spc="369" strike="noStrike">
                <a:solidFill>
                  <a:srgbClr val="f14961"/>
                </a:solidFill>
                <a:latin typeface="Calibri"/>
              </a:rPr>
              <a:t> 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значительно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больше</a:t>
            </a:r>
            <a:r>
              <a:rPr b="1" lang="ru-RU" sz="2600" spc="-7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сил</a:t>
            </a:r>
            <a:r>
              <a:rPr b="1" lang="ru-RU" sz="2600" spc="-72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и</a:t>
            </a:r>
            <a:r>
              <a:rPr b="1" lang="ru-RU" sz="2600" spc="-55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f14961"/>
                </a:solidFill>
                <a:latin typeface="Calibri"/>
              </a:rPr>
              <a:t>жизненной</a:t>
            </a:r>
            <a:r>
              <a:rPr b="1" lang="ru-RU" sz="2600" spc="-75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600" spc="-12" strike="noStrike">
                <a:solidFill>
                  <a:srgbClr val="f14961"/>
                </a:solidFill>
                <a:latin typeface="Calibri"/>
              </a:rPr>
              <a:t>энергии</a:t>
            </a:r>
            <a:r>
              <a:rPr b="1" lang="ru-RU" sz="2500" spc="-12" strike="noStrike">
                <a:solidFill>
                  <a:srgbClr val="f14961"/>
                </a:solidFill>
                <a:latin typeface="Calibri"/>
              </a:rPr>
              <a:t>…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00"/>
              </a:spcBef>
            </a:pPr>
            <a:endParaRPr b="0" lang="ru-RU" sz="2500" spc="-1" strike="noStrike">
              <a:latin typeface="Arial"/>
            </a:endParaRPr>
          </a:p>
          <a:p>
            <a:pPr marL="25920" algn="ctr">
              <a:lnSpc>
                <a:spcPct val="100000"/>
              </a:lnSpc>
            </a:pPr>
            <a:r>
              <a:rPr b="1" lang="ru-RU" sz="2800" spc="-21" strike="noStrike">
                <a:solidFill>
                  <a:srgbClr val="f14961"/>
                </a:solidFill>
                <a:latin typeface="Calibri"/>
              </a:rPr>
              <a:t>РАЗВИТИЕ</a:t>
            </a:r>
            <a:r>
              <a:rPr b="1" lang="ru-RU" sz="2800" spc="-120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f14961"/>
                </a:solidFill>
                <a:latin typeface="Calibri"/>
              </a:rPr>
              <a:t>ПОЗИТИВНЫХ</a:t>
            </a:r>
            <a:r>
              <a:rPr b="1" lang="ru-RU" sz="2800" spc="-131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f14961"/>
                </a:solidFill>
                <a:latin typeface="Calibri"/>
              </a:rPr>
              <a:t>РЕСУРСОВ</a:t>
            </a:r>
            <a:r>
              <a:rPr b="1" lang="ru-RU" sz="2800" spc="-131" strike="noStrike">
                <a:solidFill>
                  <a:srgbClr val="f14961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f14961"/>
                </a:solidFill>
                <a:latin typeface="Calibri"/>
              </a:rPr>
              <a:t>ЛИЧНОСТИ </a:t>
            </a:r>
            <a:r>
              <a:rPr b="1" lang="ru-RU" sz="2800" spc="-1" strike="noStrike">
                <a:solidFill>
                  <a:srgbClr val="ec7c30"/>
                </a:solidFill>
                <a:latin typeface="Calibri"/>
              </a:rPr>
              <a:t>ПОВЫШАЕТ</a:t>
            </a:r>
            <a:r>
              <a:rPr b="1" lang="ru-RU" sz="2800" spc="-97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21" strike="noStrike">
                <a:solidFill>
                  <a:srgbClr val="ec7c30"/>
                </a:solidFill>
                <a:latin typeface="Calibri"/>
              </a:rPr>
              <a:t>ЖИЗНЕРАДОСТНОСТЬ</a:t>
            </a:r>
            <a:r>
              <a:rPr b="1" lang="ru-RU" sz="2800" spc="-72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52" strike="noStrike">
                <a:solidFill>
                  <a:srgbClr val="ec7c30"/>
                </a:solidFill>
                <a:latin typeface="Calibri"/>
              </a:rPr>
              <a:t>И </a:t>
            </a:r>
            <a:r>
              <a:rPr b="1" lang="ru-RU" sz="2800" spc="-21" strike="noStrike">
                <a:solidFill>
                  <a:srgbClr val="ec7c30"/>
                </a:solidFill>
                <a:latin typeface="Calibri"/>
              </a:rPr>
              <a:t>ЖИЗНЕСТОЙКОСТЬ</a:t>
            </a:r>
            <a:r>
              <a:rPr b="1" lang="ru-RU" sz="2800" spc="-66" strike="noStrike">
                <a:solidFill>
                  <a:srgbClr val="ec7c30"/>
                </a:solidFill>
                <a:latin typeface="Calibri"/>
              </a:rPr>
              <a:t> </a:t>
            </a:r>
            <a:r>
              <a:rPr b="1" lang="ru-RU" sz="2800" spc="-12" strike="noStrike">
                <a:solidFill>
                  <a:srgbClr val="ec7c30"/>
                </a:solidFill>
                <a:latin typeface="Calibri"/>
              </a:rPr>
              <a:t>ЧЕЛОВЕКА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72" name="TextShape 8"/>
          <p:cNvSpPr txBox="1"/>
          <p:nvPr/>
        </p:nvSpPr>
        <p:spPr>
          <a:xfrm>
            <a:off x="729360" y="701640"/>
            <a:ext cx="2396160" cy="1188360"/>
          </a:xfrm>
          <a:prstGeom prst="rect">
            <a:avLst/>
          </a:prstGeom>
          <a:noFill/>
          <a:ln>
            <a:noFill/>
          </a:ln>
        </p:spPr>
        <p:txBody>
          <a:bodyPr lIns="0" rIns="0" tIns="43200" bIns="0">
            <a:spAutoFit/>
          </a:bodyPr>
          <a:p>
            <a:pPr marL="129600" indent="-117000">
              <a:lnSpc>
                <a:spcPts val="3699"/>
              </a:lnSpc>
              <a:spcBef>
                <a:spcPts val="340"/>
              </a:spcBef>
            </a:pPr>
            <a:r>
              <a:rPr b="1" lang="ru-RU" sz="3200" spc="-12" strike="noStrike">
                <a:solidFill>
                  <a:srgbClr val="92d050"/>
                </a:solidFill>
                <a:latin typeface="Verdana"/>
              </a:rPr>
              <a:t>ФАКТОРЫ ЗАЩИТЫ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573" name="object 11" descr=""/>
          <p:cNvPicPr/>
          <p:nvPr/>
        </p:nvPicPr>
        <p:blipFill>
          <a:blip r:embed="rId2"/>
          <a:stretch/>
        </p:blipFill>
        <p:spPr>
          <a:xfrm>
            <a:off x="9095400" y="3998880"/>
            <a:ext cx="2921040" cy="2858760"/>
          </a:xfrm>
          <a:prstGeom prst="rect">
            <a:avLst/>
          </a:prstGeom>
          <a:ln>
            <a:noFill/>
          </a:ln>
        </p:spPr>
      </p:pic>
      <p:sp>
        <p:nvSpPr>
          <p:cNvPr id="574" name="CustomShape 9"/>
          <p:cNvSpPr/>
          <p:nvPr/>
        </p:nvSpPr>
        <p:spPr>
          <a:xfrm>
            <a:off x="3669840" y="1406520"/>
            <a:ext cx="560664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800" spc="-1" strike="noStrike">
                <a:solidFill>
                  <a:srgbClr val="92d050"/>
                </a:solidFill>
                <a:latin typeface="Verdana"/>
              </a:rPr>
              <a:t>«ЧЕМ</a:t>
            </a:r>
            <a:r>
              <a:rPr b="1" lang="ru-RU" sz="2800" spc="-72" strike="noStrike">
                <a:solidFill>
                  <a:srgbClr val="92d050"/>
                </a:solidFill>
                <a:latin typeface="Verdana"/>
              </a:rPr>
              <a:t> </a:t>
            </a:r>
            <a:r>
              <a:rPr b="1" lang="ru-RU" sz="2800" spc="-1" strike="noStrike">
                <a:solidFill>
                  <a:srgbClr val="92d050"/>
                </a:solidFill>
                <a:latin typeface="Verdana"/>
              </a:rPr>
              <a:t>ВЫШЕ,</a:t>
            </a:r>
            <a:r>
              <a:rPr b="1" lang="ru-RU" sz="2800" spc="-55" strike="noStrike">
                <a:solidFill>
                  <a:srgbClr val="92d050"/>
                </a:solidFill>
                <a:latin typeface="Verdana"/>
              </a:rPr>
              <a:t> </a:t>
            </a:r>
            <a:r>
              <a:rPr b="1" lang="ru-RU" sz="2800" spc="-1" strike="noStrike">
                <a:solidFill>
                  <a:srgbClr val="92d050"/>
                </a:solidFill>
                <a:latin typeface="Verdana"/>
              </a:rPr>
              <a:t>ТЕМ</a:t>
            </a:r>
            <a:r>
              <a:rPr b="1" lang="ru-RU" sz="2800" spc="-75" strike="noStrike">
                <a:solidFill>
                  <a:srgbClr val="92d050"/>
                </a:solidFill>
                <a:latin typeface="Verdana"/>
              </a:rPr>
              <a:t> </a:t>
            </a:r>
            <a:r>
              <a:rPr b="1" lang="ru-RU" sz="2800" spc="-12" strike="noStrike">
                <a:solidFill>
                  <a:srgbClr val="92d050"/>
                </a:solidFill>
                <a:latin typeface="Verdana"/>
              </a:rPr>
              <a:t>ЛУЧШЕ»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1520"/>
          </a:xfrm>
          <a:prstGeom prst="rect">
            <a:avLst/>
          </a:prstGeom>
          <a:ln>
            <a:noFill/>
          </a:ln>
        </p:spPr>
      </p:pic>
      <p:sp>
        <p:nvSpPr>
          <p:cNvPr id="576" name="TextShape 1"/>
          <p:cNvSpPr txBox="1"/>
          <p:nvPr/>
        </p:nvSpPr>
        <p:spPr>
          <a:xfrm>
            <a:off x="4380840" y="2264760"/>
            <a:ext cx="5784480" cy="147600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32" strike="noStrike">
                <a:solidFill>
                  <a:srgbClr val="6781f3"/>
                </a:solidFill>
                <a:latin typeface="Calibri"/>
              </a:rPr>
              <a:t>Удовлетворенность</a:t>
            </a:r>
            <a:r>
              <a:rPr b="1" lang="ru-RU" sz="3200" spc="-97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6781f3"/>
                </a:solidFill>
                <a:latin typeface="Calibri"/>
              </a:rPr>
              <a:t>общением</a:t>
            </a:r>
            <a:r>
              <a:rPr b="1" lang="ru-RU" sz="3200" spc="-111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3200" spc="-52" strike="noStrike">
                <a:solidFill>
                  <a:srgbClr val="6781f3"/>
                </a:solidFill>
                <a:latin typeface="Calibri"/>
              </a:rPr>
              <a:t>и </a:t>
            </a:r>
            <a:r>
              <a:rPr b="1" lang="ru-RU" sz="3200" spc="-21" strike="noStrike">
                <a:solidFill>
                  <a:srgbClr val="6781f3"/>
                </a:solidFill>
                <a:latin typeface="Calibri"/>
              </a:rPr>
              <a:t>взаимодействием</a:t>
            </a:r>
            <a:r>
              <a:rPr b="1" lang="ru-RU" sz="3200" spc="-35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6781f3"/>
                </a:solidFill>
                <a:latin typeface="Calibri"/>
              </a:rPr>
              <a:t>с</a:t>
            </a:r>
            <a:r>
              <a:rPr b="1" lang="ru-RU" sz="3200" spc="-35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3200" spc="-12" strike="noStrike">
                <a:solidFill>
                  <a:srgbClr val="6781f3"/>
                </a:solidFill>
                <a:latin typeface="Calibri"/>
              </a:rPr>
              <a:t>большей </a:t>
            </a:r>
            <a:r>
              <a:rPr b="1" lang="ru-RU" sz="3200" spc="-1" strike="noStrike">
                <a:solidFill>
                  <a:srgbClr val="6781f3"/>
                </a:solidFill>
                <a:latin typeface="Calibri"/>
              </a:rPr>
              <a:t>частью</a:t>
            </a:r>
            <a:r>
              <a:rPr b="1" lang="ru-RU" sz="3200" spc="-80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3200" spc="-12" strike="noStrike">
                <a:solidFill>
                  <a:srgbClr val="6781f3"/>
                </a:solidFill>
                <a:latin typeface="Calibri"/>
              </a:rPr>
              <a:t>одноклассников</a:t>
            </a:r>
            <a:endParaRPr b="0" lang="ru-RU" sz="3200" spc="-1" strike="noStrike">
              <a:latin typeface="Calibri"/>
            </a:endParaRPr>
          </a:p>
        </p:txBody>
      </p:sp>
      <p:grpSp>
        <p:nvGrpSpPr>
          <p:cNvPr id="577" name="Group 2"/>
          <p:cNvGrpSpPr/>
          <p:nvPr/>
        </p:nvGrpSpPr>
        <p:grpSpPr>
          <a:xfrm>
            <a:off x="440280" y="2717280"/>
            <a:ext cx="11748600" cy="2666880"/>
            <a:chOff x="440280" y="2717280"/>
            <a:chExt cx="11748600" cy="2666880"/>
          </a:xfrm>
        </p:grpSpPr>
        <p:pic>
          <p:nvPicPr>
            <p:cNvPr id="578" name="object 5" descr=""/>
            <p:cNvPicPr/>
            <p:nvPr/>
          </p:nvPicPr>
          <p:blipFill>
            <a:blip r:embed="rId2"/>
            <a:stretch/>
          </p:blipFill>
          <p:spPr>
            <a:xfrm>
              <a:off x="440280" y="4296240"/>
              <a:ext cx="2177280" cy="1087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9" name="object 6" descr=""/>
            <p:cNvPicPr/>
            <p:nvPr/>
          </p:nvPicPr>
          <p:blipFill>
            <a:blip r:embed="rId3"/>
            <a:stretch/>
          </p:blipFill>
          <p:spPr>
            <a:xfrm>
              <a:off x="2807280" y="4242960"/>
              <a:ext cx="979200" cy="1020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0" name="object 7" descr=""/>
            <p:cNvPicPr/>
            <p:nvPr/>
          </p:nvPicPr>
          <p:blipFill>
            <a:blip r:embed="rId4"/>
            <a:stretch/>
          </p:blipFill>
          <p:spPr>
            <a:xfrm>
              <a:off x="11199960" y="3057120"/>
              <a:ext cx="988920" cy="212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1" name="object 8" descr=""/>
            <p:cNvPicPr/>
            <p:nvPr/>
          </p:nvPicPr>
          <p:blipFill>
            <a:blip r:embed="rId5"/>
            <a:stretch/>
          </p:blipFill>
          <p:spPr>
            <a:xfrm>
              <a:off x="10081080" y="3290400"/>
              <a:ext cx="989280" cy="187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2" name="object 9" descr=""/>
            <p:cNvPicPr/>
            <p:nvPr/>
          </p:nvPicPr>
          <p:blipFill>
            <a:blip r:embed="rId6"/>
            <a:stretch/>
          </p:blipFill>
          <p:spPr>
            <a:xfrm>
              <a:off x="10937880" y="2717280"/>
              <a:ext cx="537840" cy="5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3" name="CustomShape 3"/>
          <p:cNvSpPr/>
          <p:nvPr/>
        </p:nvSpPr>
        <p:spPr>
          <a:xfrm>
            <a:off x="3949200" y="4249440"/>
            <a:ext cx="5828400" cy="196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200" spc="-46" strike="noStrike">
                <a:latin typeface="Calibri"/>
              </a:rPr>
              <a:t>РАЗВИВАТЬ</a:t>
            </a:r>
            <a:r>
              <a:rPr b="1" lang="ru-RU" sz="3200" spc="-120" strike="noStrike">
                <a:latin typeface="Calibri"/>
              </a:rPr>
              <a:t> </a:t>
            </a:r>
            <a:r>
              <a:rPr b="1" lang="ru-RU" sz="3200" spc="-12" strike="noStrike">
                <a:latin typeface="Calibri"/>
              </a:rPr>
              <a:t>НАВЫКИ </a:t>
            </a:r>
            <a:r>
              <a:rPr b="1" lang="ru-RU" sz="3200" spc="-1" strike="noStrike">
                <a:latin typeface="Calibri"/>
              </a:rPr>
              <a:t>ПОЗИТИВНЫХ</a:t>
            </a:r>
            <a:r>
              <a:rPr b="1" lang="ru-RU" sz="3200" spc="-165" strike="noStrike">
                <a:latin typeface="Calibri"/>
              </a:rPr>
              <a:t> </a:t>
            </a:r>
            <a:r>
              <a:rPr b="1" lang="ru-RU" sz="3200" spc="-12" strike="noStrike">
                <a:latin typeface="Calibri"/>
              </a:rPr>
              <a:t>КОММУНИКАЦИЙ </a:t>
            </a:r>
            <a:r>
              <a:rPr b="0" lang="ru-RU" sz="3200" spc="-1" strike="noStrike">
                <a:latin typeface="Calibri"/>
              </a:rPr>
              <a:t>И</a:t>
            </a:r>
            <a:r>
              <a:rPr b="0" lang="ru-RU" sz="3200" spc="-75" strike="noStrike">
                <a:latin typeface="Calibri"/>
              </a:rPr>
              <a:t> </a:t>
            </a:r>
            <a:r>
              <a:rPr b="0" lang="ru-RU" sz="3200" spc="-12" strike="noStrike">
                <a:latin typeface="Calibri"/>
              </a:rPr>
              <a:t>КОНСТРУКТИВНЫХ</a:t>
            </a:r>
            <a:r>
              <a:rPr b="0" lang="ru-RU" sz="3200" spc="-55" strike="noStrike">
                <a:latin typeface="Calibri"/>
              </a:rPr>
              <a:t> </a:t>
            </a:r>
            <a:r>
              <a:rPr b="0" lang="ru-RU" sz="3200" spc="-12" strike="noStrike">
                <a:latin typeface="Calibri"/>
              </a:rPr>
              <a:t>СПОСОБОВ ВЫХОДА</a:t>
            </a:r>
            <a:r>
              <a:rPr b="0" lang="ru-RU" sz="3200" spc="-80" strike="noStrike">
                <a:latin typeface="Calibri"/>
              </a:rPr>
              <a:t> </a:t>
            </a:r>
            <a:r>
              <a:rPr b="0" lang="ru-RU" sz="3200" spc="-1" strike="noStrike">
                <a:latin typeface="Calibri"/>
              </a:rPr>
              <a:t>ИЗ</a:t>
            </a:r>
            <a:r>
              <a:rPr b="0" lang="ru-RU" sz="3200" spc="-66" strike="noStrike">
                <a:latin typeface="Calibri"/>
              </a:rPr>
              <a:t> </a:t>
            </a:r>
            <a:r>
              <a:rPr b="0" lang="ru-RU" sz="3200" spc="-12" strike="noStrike">
                <a:latin typeface="Calibri"/>
              </a:rPr>
              <a:t>КОНФЛИКТОВ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84" name="CustomShape 4"/>
          <p:cNvSpPr/>
          <p:nvPr/>
        </p:nvSpPr>
        <p:spPr>
          <a:xfrm>
            <a:off x="3353400" y="427320"/>
            <a:ext cx="8618400" cy="88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080" bIns="0">
            <a:spAutoFit/>
          </a:bodyPr>
          <a:p>
            <a:pPr marL="437400" indent="-425160">
              <a:lnSpc>
                <a:spcPts val="3240"/>
              </a:lnSpc>
              <a:spcBef>
                <a:spcPts val="505"/>
              </a:spcBef>
            </a:pPr>
            <a:r>
              <a:rPr b="1" lang="ru-RU" sz="3000" spc="-1" strike="noStrike">
                <a:solidFill>
                  <a:srgbClr val="252525"/>
                </a:solidFill>
                <a:latin typeface="Verdana"/>
              </a:rPr>
              <a:t>КАЧЕСТВА</a:t>
            </a:r>
            <a:r>
              <a:rPr b="1" lang="ru-RU" sz="3000" spc="-114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000" spc="-1" strike="noStrike">
                <a:solidFill>
                  <a:srgbClr val="252525"/>
                </a:solidFill>
                <a:latin typeface="Verdana"/>
              </a:rPr>
              <a:t>И</a:t>
            </a:r>
            <a:r>
              <a:rPr b="1" lang="ru-RU" sz="3000" spc="-120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000" spc="-1" strike="noStrike">
                <a:solidFill>
                  <a:srgbClr val="252525"/>
                </a:solidFill>
                <a:latin typeface="Verdana"/>
              </a:rPr>
              <a:t>УСЛОВИЯ,</a:t>
            </a:r>
            <a:r>
              <a:rPr b="1" lang="ru-RU" sz="3000" spc="-100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000" spc="-12" strike="noStrike">
                <a:solidFill>
                  <a:srgbClr val="252525"/>
                </a:solidFill>
                <a:latin typeface="Verdana"/>
              </a:rPr>
              <a:t>ПОМОГАЮЩИЕ </a:t>
            </a:r>
            <a:r>
              <a:rPr b="1" lang="ru-RU" sz="3000" spc="-1" strike="noStrike">
                <a:solidFill>
                  <a:srgbClr val="252525"/>
                </a:solidFill>
                <a:latin typeface="Verdana"/>
              </a:rPr>
              <a:t>ПРЕОДОЛЕТЬ</a:t>
            </a:r>
            <a:r>
              <a:rPr b="1" lang="ru-RU" sz="3000" spc="-202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000" spc="-1" strike="noStrike">
                <a:solidFill>
                  <a:srgbClr val="252525"/>
                </a:solidFill>
                <a:latin typeface="Verdana"/>
              </a:rPr>
              <a:t>ТРУДНЫЕ</a:t>
            </a:r>
            <a:r>
              <a:rPr b="1" lang="ru-RU" sz="3000" spc="-185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000" spc="-12" strike="noStrike">
                <a:solidFill>
                  <a:srgbClr val="252525"/>
                </a:solidFill>
                <a:latin typeface="Verdana"/>
              </a:rPr>
              <a:t>СИТУАЦИИ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585" name="CustomShape 5"/>
          <p:cNvSpPr/>
          <p:nvPr/>
        </p:nvSpPr>
        <p:spPr>
          <a:xfrm>
            <a:off x="472320" y="2287440"/>
            <a:ext cx="3570840" cy="1248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5760" bIns="0">
            <a:spAutoFit/>
          </a:bodyPr>
          <a:p>
            <a:pPr marL="110520" indent="847080">
              <a:lnSpc>
                <a:spcPct val="114000"/>
              </a:lnSpc>
              <a:spcBef>
                <a:spcPts val="2171"/>
              </a:spcBef>
            </a:pPr>
            <a:r>
              <a:rPr b="1" lang="ru-RU" sz="2800" spc="-12" strike="noStrike">
                <a:latin typeface="Calibri"/>
              </a:rPr>
              <a:t>ПРИНЯТИЕ </a:t>
            </a:r>
            <a:r>
              <a:rPr b="1" lang="ru-RU" sz="2800" spc="-26" strike="noStrike">
                <a:latin typeface="Calibri"/>
              </a:rPr>
              <a:t>ОДНОКЛАССНИКАМИ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86" name="CustomShape 6"/>
          <p:cNvSpPr/>
          <p:nvPr/>
        </p:nvSpPr>
        <p:spPr>
          <a:xfrm>
            <a:off x="407160" y="4666680"/>
            <a:ext cx="2494440" cy="16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98720">
              <a:lnSpc>
                <a:spcPct val="100000"/>
              </a:lnSpc>
              <a:spcBef>
                <a:spcPts val="99"/>
              </a:spcBef>
            </a:pPr>
            <a:r>
              <a:rPr b="1" lang="ru-RU" sz="3600" spc="-1" strike="noStrike">
                <a:latin typeface="Calibri"/>
              </a:rPr>
              <a:t>ПО</a:t>
            </a:r>
            <a:r>
              <a:rPr b="1" lang="ru-RU" sz="3600" spc="-15" strike="noStrike">
                <a:latin typeface="Calibri"/>
              </a:rPr>
              <a:t> </a:t>
            </a:r>
            <a:r>
              <a:rPr b="1" lang="ru-RU" sz="3600" spc="-1" strike="noStrike">
                <a:latin typeface="Calibri"/>
              </a:rPr>
              <a:t>&lt;</a:t>
            </a:r>
            <a:r>
              <a:rPr b="1" lang="ru-RU" sz="3600" spc="-7" strike="noStrike">
                <a:latin typeface="Calibri"/>
              </a:rPr>
              <a:t> </a:t>
            </a:r>
            <a:r>
              <a:rPr b="1" lang="ru-RU" sz="3600" spc="-26" strike="noStrike">
                <a:latin typeface="Calibri"/>
              </a:rPr>
              <a:t>44%</a:t>
            </a:r>
            <a:endParaRPr b="0" lang="ru-RU" sz="36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2305"/>
              </a:spcBef>
            </a:pPr>
            <a:r>
              <a:rPr b="0" lang="ru-RU" sz="1800" spc="-1" strike="noStrike">
                <a:solidFill>
                  <a:srgbClr val="487dc4"/>
                </a:solidFill>
                <a:latin typeface="Calibri"/>
              </a:rPr>
              <a:t>Если</a:t>
            </a:r>
            <a:r>
              <a:rPr b="0" lang="ru-RU" sz="1800" spc="-55" strike="noStrike">
                <a:solidFill>
                  <a:srgbClr val="487dc4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487dc4"/>
                </a:solidFill>
                <a:latin typeface="Calibri"/>
              </a:rPr>
              <a:t>показатель</a:t>
            </a:r>
            <a:r>
              <a:rPr b="0" lang="ru-RU" sz="1800" spc="-72" strike="noStrike">
                <a:solidFill>
                  <a:srgbClr val="487dc4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487dc4"/>
                </a:solidFill>
                <a:latin typeface="Calibri"/>
              </a:rPr>
              <a:t>выходит </a:t>
            </a:r>
            <a:r>
              <a:rPr b="1" lang="ru-RU" sz="1800" spc="-1" strike="noStrike">
                <a:solidFill>
                  <a:srgbClr val="487dc4"/>
                </a:solidFill>
                <a:latin typeface="Calibri"/>
              </a:rPr>
              <a:t>за</a:t>
            </a:r>
            <a:r>
              <a:rPr b="1" lang="ru-RU" sz="1800" spc="-26" strike="noStrike">
                <a:solidFill>
                  <a:srgbClr val="487dc4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487dc4"/>
                </a:solidFill>
                <a:latin typeface="Calibri"/>
              </a:rPr>
              <a:t>нижние</a:t>
            </a:r>
            <a:r>
              <a:rPr b="1" lang="ru-RU" sz="1800" spc="-35" strike="noStrike">
                <a:solidFill>
                  <a:srgbClr val="487dc4"/>
                </a:solidFill>
                <a:latin typeface="Calibri"/>
              </a:rPr>
              <a:t> </a:t>
            </a:r>
            <a:r>
              <a:rPr b="1" lang="ru-RU" sz="1800" spc="-12" strike="noStrike">
                <a:solidFill>
                  <a:srgbClr val="487dc4"/>
                </a:solidFill>
                <a:latin typeface="Calibri"/>
              </a:rPr>
              <a:t>пределы </a:t>
            </a:r>
            <a:r>
              <a:rPr b="0" lang="ru-RU" sz="1800" spc="-12" strike="noStrike">
                <a:solidFill>
                  <a:srgbClr val="487dc4"/>
                </a:solidFill>
                <a:latin typeface="Calibri"/>
              </a:rPr>
              <a:t>установленных</a:t>
            </a:r>
            <a:r>
              <a:rPr b="0" lang="ru-RU" sz="1800" spc="-26" strike="noStrike">
                <a:solidFill>
                  <a:srgbClr val="487dc4"/>
                </a:solidFill>
                <a:latin typeface="Calibri"/>
              </a:rPr>
              <a:t> </a:t>
            </a:r>
            <a:r>
              <a:rPr b="0" lang="ru-RU" sz="1800" spc="-21" strike="noStrike">
                <a:solidFill>
                  <a:srgbClr val="487dc4"/>
                </a:solidFill>
                <a:latin typeface="Calibri"/>
              </a:rPr>
              <a:t>норм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object 2" descr=""/>
          <p:cNvPicPr/>
          <p:nvPr/>
        </p:nvPicPr>
        <p:blipFill>
          <a:blip r:embed="rId1"/>
          <a:stretch/>
        </p:blipFill>
        <p:spPr>
          <a:xfrm>
            <a:off x="5288400" y="2640960"/>
            <a:ext cx="4257720" cy="591120"/>
          </a:xfrm>
          <a:prstGeom prst="rect">
            <a:avLst/>
          </a:prstGeom>
          <a:ln>
            <a:noFill/>
          </a:ln>
        </p:spPr>
      </p:pic>
      <p:pic>
        <p:nvPicPr>
          <p:cNvPr id="588" name="object 3" descr=""/>
          <p:cNvPicPr/>
          <p:nvPr/>
        </p:nvPicPr>
        <p:blipFill>
          <a:blip r:embed="rId2"/>
          <a:stretch/>
        </p:blipFill>
        <p:spPr>
          <a:xfrm>
            <a:off x="5026320" y="3407760"/>
            <a:ext cx="4865760" cy="591120"/>
          </a:xfrm>
          <a:prstGeom prst="rect">
            <a:avLst/>
          </a:prstGeom>
          <a:ln>
            <a:noFill/>
          </a:ln>
        </p:spPr>
      </p:pic>
      <p:pic>
        <p:nvPicPr>
          <p:cNvPr id="589" name="object 4" descr=""/>
          <p:cNvPicPr/>
          <p:nvPr/>
        </p:nvPicPr>
        <p:blipFill>
          <a:blip r:embed="rId3"/>
          <a:stretch/>
        </p:blipFill>
        <p:spPr>
          <a:xfrm>
            <a:off x="4323600" y="4134600"/>
            <a:ext cx="6017760" cy="594000"/>
          </a:xfrm>
          <a:prstGeom prst="rect">
            <a:avLst/>
          </a:prstGeom>
          <a:ln>
            <a:noFill/>
          </a:ln>
        </p:spPr>
      </p:pic>
      <p:pic>
        <p:nvPicPr>
          <p:cNvPr id="590" name="object 5" descr=""/>
          <p:cNvPicPr/>
          <p:nvPr/>
        </p:nvPicPr>
        <p:blipFill>
          <a:blip r:embed="rId4"/>
          <a:stretch/>
        </p:blipFill>
        <p:spPr>
          <a:xfrm>
            <a:off x="3982320" y="4876920"/>
            <a:ext cx="7098480" cy="574200"/>
          </a:xfrm>
          <a:prstGeom prst="rect">
            <a:avLst/>
          </a:prstGeom>
          <a:ln>
            <a:noFill/>
          </a:ln>
        </p:spPr>
      </p:pic>
      <p:sp>
        <p:nvSpPr>
          <p:cNvPr id="591" name="TextShape 1"/>
          <p:cNvSpPr txBox="1"/>
          <p:nvPr/>
        </p:nvSpPr>
        <p:spPr>
          <a:xfrm>
            <a:off x="1672200" y="309240"/>
            <a:ext cx="9446400" cy="128520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166400" indent="-1154160">
              <a:lnSpc>
                <a:spcPct val="116000"/>
              </a:lnSpc>
              <a:spcBef>
                <a:spcPts val="99"/>
              </a:spcBef>
            </a:pPr>
            <a:r>
              <a:rPr b="1" lang="ru-RU" sz="3600" spc="-1" strike="noStrike">
                <a:solidFill>
                  <a:srgbClr val="252525"/>
                </a:solidFill>
                <a:latin typeface="Verdana"/>
              </a:rPr>
              <a:t>ПОЗИТИВНЫЕ</a:t>
            </a:r>
            <a:r>
              <a:rPr b="1" lang="ru-RU" sz="3600" spc="-106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600" spc="-1" strike="noStrike">
                <a:solidFill>
                  <a:srgbClr val="252525"/>
                </a:solidFill>
                <a:latin typeface="Verdana"/>
              </a:rPr>
              <a:t>РЕСУРСЫ</a:t>
            </a:r>
            <a:r>
              <a:rPr b="1" lang="ru-RU" sz="3600" spc="-86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600" spc="-12" strike="noStrike">
                <a:solidFill>
                  <a:srgbClr val="252525"/>
                </a:solidFill>
                <a:latin typeface="Verdana"/>
              </a:rPr>
              <a:t>ЛИЧНОСТИ </a:t>
            </a:r>
            <a:r>
              <a:rPr b="1" lang="ru-RU" sz="3600" spc="-1" strike="noStrike">
                <a:solidFill>
                  <a:srgbClr val="252525"/>
                </a:solidFill>
                <a:latin typeface="Verdana"/>
              </a:rPr>
              <a:t>НЕОБХОДИМО</a:t>
            </a:r>
            <a:r>
              <a:rPr b="1" lang="ru-RU" sz="3600" spc="-250" strike="noStrike">
                <a:solidFill>
                  <a:srgbClr val="252525"/>
                </a:solidFill>
                <a:latin typeface="Verdana"/>
              </a:rPr>
              <a:t> </a:t>
            </a:r>
            <a:r>
              <a:rPr b="1" lang="ru-RU" sz="3600" spc="-12" strike="noStrike">
                <a:solidFill>
                  <a:srgbClr val="252525"/>
                </a:solidFill>
                <a:latin typeface="Verdana"/>
              </a:rPr>
              <a:t>УКРЕПЛЯТЬ</a:t>
            </a:r>
            <a:endParaRPr b="0" lang="ru-RU" sz="3600" spc="-1" strike="noStrike">
              <a:latin typeface="Calibri"/>
            </a:endParaRPr>
          </a:p>
        </p:txBody>
      </p:sp>
      <p:pic>
        <p:nvPicPr>
          <p:cNvPr id="592" name="object 7" descr=""/>
          <p:cNvPicPr/>
          <p:nvPr/>
        </p:nvPicPr>
        <p:blipFill>
          <a:blip r:embed="rId5"/>
          <a:stretch/>
        </p:blipFill>
        <p:spPr>
          <a:xfrm>
            <a:off x="3358800" y="5620680"/>
            <a:ext cx="8397000" cy="574200"/>
          </a:xfrm>
          <a:prstGeom prst="rect">
            <a:avLst/>
          </a:prstGeom>
          <a:ln>
            <a:noFill/>
          </a:ln>
        </p:spPr>
      </p:pic>
      <p:grpSp>
        <p:nvGrpSpPr>
          <p:cNvPr id="593" name="Group 2"/>
          <p:cNvGrpSpPr/>
          <p:nvPr/>
        </p:nvGrpSpPr>
        <p:grpSpPr>
          <a:xfrm>
            <a:off x="265320" y="1726560"/>
            <a:ext cx="3565800" cy="3184920"/>
            <a:chOff x="265320" y="1726560"/>
            <a:chExt cx="3565800" cy="3184920"/>
          </a:xfrm>
        </p:grpSpPr>
        <p:pic>
          <p:nvPicPr>
            <p:cNvPr id="594" name="object 9" descr=""/>
            <p:cNvPicPr/>
            <p:nvPr/>
          </p:nvPicPr>
          <p:blipFill>
            <a:blip r:embed="rId6"/>
            <a:stretch/>
          </p:blipFill>
          <p:spPr>
            <a:xfrm>
              <a:off x="265320" y="1726560"/>
              <a:ext cx="3565800" cy="318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5" name="object 10" descr=""/>
            <p:cNvPicPr/>
            <p:nvPr/>
          </p:nvPicPr>
          <p:blipFill>
            <a:blip r:embed="rId7"/>
            <a:stretch/>
          </p:blipFill>
          <p:spPr>
            <a:xfrm>
              <a:off x="460080" y="1921680"/>
              <a:ext cx="2980440" cy="2601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96" name="object 11" descr=""/>
          <p:cNvPicPr/>
          <p:nvPr/>
        </p:nvPicPr>
        <p:blipFill>
          <a:blip r:embed="rId8"/>
          <a:stretch/>
        </p:blipFill>
        <p:spPr>
          <a:xfrm>
            <a:off x="6028920" y="1889640"/>
            <a:ext cx="2858760" cy="592560"/>
          </a:xfrm>
          <a:prstGeom prst="rect">
            <a:avLst/>
          </a:prstGeom>
          <a:ln>
            <a:noFill/>
          </a:ln>
        </p:spPr>
      </p:pic>
      <p:sp>
        <p:nvSpPr>
          <p:cNvPr id="597" name="TextShape 3"/>
          <p:cNvSpPr txBox="1"/>
          <p:nvPr/>
        </p:nvSpPr>
        <p:spPr>
          <a:xfrm>
            <a:off x="3888000" y="1905480"/>
            <a:ext cx="8136000" cy="461232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2211840">
              <a:lnSpc>
                <a:spcPct val="100000"/>
              </a:lnSpc>
              <a:spcBef>
                <a:spcPts val="96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Понимание</a:t>
            </a:r>
            <a:r>
              <a:rPr b="0" lang="ru-RU" sz="28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21" strike="noStrike">
                <a:solidFill>
                  <a:srgbClr val="000000"/>
                </a:solidFill>
                <a:latin typeface="Calibri"/>
              </a:rPr>
              <a:t>себя</a:t>
            </a:r>
            <a:endParaRPr b="0" lang="ru-RU" sz="2800" spc="-1" strike="noStrike">
              <a:latin typeface="Calibri"/>
            </a:endParaRPr>
          </a:p>
          <a:p>
            <a:pPr marL="1148760" indent="271800">
              <a:lnSpc>
                <a:spcPct val="180000"/>
              </a:lnSpc>
              <a:spcBef>
                <a:spcPts val="20"/>
              </a:spcBef>
            </a:pP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Уверенность</a:t>
            </a:r>
            <a:r>
              <a:rPr b="0" lang="ru-RU" sz="28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2800" spc="-4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своих</a:t>
            </a:r>
            <a:r>
              <a:rPr b="0" lang="ru-RU" sz="2800" spc="-4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силах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Позитивный</a:t>
            </a:r>
            <a:r>
              <a:rPr b="0" lang="ru-RU" sz="28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взгляд</a:t>
            </a:r>
            <a:r>
              <a:rPr b="0" lang="ru-RU" sz="2800" spc="-10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</a:t>
            </a:r>
            <a:r>
              <a:rPr b="0" lang="ru-RU" sz="28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жизнь</a:t>
            </a:r>
            <a:endParaRPr b="0" lang="ru-RU" sz="2800" spc="-1" strike="noStrike">
              <a:latin typeface="Calibri"/>
            </a:endParaRPr>
          </a:p>
          <a:p>
            <a:pPr marL="666000" indent="-228240">
              <a:lnSpc>
                <a:spcPts val="5871"/>
              </a:lnSpc>
              <a:spcBef>
                <a:spcPts val="2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Вера</a:t>
            </a:r>
            <a:r>
              <a:rPr b="0" lang="ru-RU" sz="2800" spc="-4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2800" spc="-4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успех</a:t>
            </a:r>
            <a:r>
              <a:rPr b="0" lang="ru-RU" sz="2800" spc="-4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lang="ru-RU" sz="28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умение</a:t>
            </a:r>
            <a:r>
              <a:rPr b="0" lang="ru-RU" sz="28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достигать</a:t>
            </a:r>
            <a:r>
              <a:rPr b="0" lang="ru-RU" sz="2800" spc="-4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21" strike="noStrike">
                <a:solidFill>
                  <a:srgbClr val="000000"/>
                </a:solidFill>
                <a:latin typeface="Calibri"/>
              </a:rPr>
              <a:t>цель </a:t>
            </a: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Умение</a:t>
            </a:r>
            <a:r>
              <a:rPr b="0" lang="ru-RU" sz="28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управлять</a:t>
            </a:r>
            <a:r>
              <a:rPr b="0" lang="ru-RU" sz="28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своими</a:t>
            </a:r>
            <a:r>
              <a:rPr b="0" lang="ru-RU" sz="28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эмоциями</a:t>
            </a:r>
            <a:endParaRPr b="0" lang="ru-RU" sz="2800" spc="-1" strike="noStrike">
              <a:latin typeface="Calibri"/>
            </a:endParaRPr>
          </a:p>
          <a:p>
            <a:pPr marL="12600" indent="-228240">
              <a:lnSpc>
                <a:spcPct val="100000"/>
              </a:lnSpc>
              <a:spcBef>
                <a:spcPts val="2086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Позитивные</a:t>
            </a:r>
            <a:r>
              <a:rPr b="0" lang="ru-RU" sz="28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отношения</a:t>
            </a:r>
            <a:r>
              <a:rPr b="0" lang="ru-RU" sz="28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0" lang="ru-RU" sz="28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друзьями</a:t>
            </a:r>
            <a:r>
              <a:rPr b="0" lang="ru-RU" sz="28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 </a:t>
            </a:r>
            <a:r>
              <a:rPr b="0" lang="ru-RU" sz="2800" spc="-12" strike="noStrike">
                <a:solidFill>
                  <a:srgbClr val="000000"/>
                </a:solidFill>
                <a:latin typeface="Calibri"/>
              </a:rPr>
              <a:t>родными</a:t>
            </a:r>
            <a:endParaRPr b="0" lang="ru-RU" sz="2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object 2" descr=""/>
          <p:cNvPicPr/>
          <p:nvPr/>
        </p:nvPicPr>
        <p:blipFill>
          <a:blip r:embed="rId1"/>
          <a:stretch/>
        </p:blipFill>
        <p:spPr>
          <a:xfrm>
            <a:off x="0" y="2838600"/>
            <a:ext cx="8133840" cy="4019040"/>
          </a:xfrm>
          <a:prstGeom prst="rect">
            <a:avLst/>
          </a:prstGeom>
          <a:ln>
            <a:noFill/>
          </a:ln>
        </p:spPr>
      </p:pic>
      <p:sp>
        <p:nvSpPr>
          <p:cNvPr id="599" name="CustomShape 1"/>
          <p:cNvSpPr/>
          <p:nvPr/>
        </p:nvSpPr>
        <p:spPr>
          <a:xfrm>
            <a:off x="702720" y="858960"/>
            <a:ext cx="2687760" cy="168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5500" spc="-12" strike="noStrike">
                <a:solidFill>
                  <a:srgbClr val="6781f3"/>
                </a:solidFill>
                <a:latin typeface="Calibri"/>
              </a:rPr>
              <a:t>НАВЫКИ </a:t>
            </a:r>
            <a:r>
              <a:rPr b="1" lang="ru-RU" sz="5500" spc="-1" strike="noStrike">
                <a:solidFill>
                  <a:srgbClr val="6781f3"/>
                </a:solidFill>
                <a:latin typeface="Calibri"/>
              </a:rPr>
              <a:t>21</a:t>
            </a:r>
            <a:r>
              <a:rPr b="1" lang="ru-RU" sz="5500" spc="-60" strike="noStrike">
                <a:solidFill>
                  <a:srgbClr val="6781f3"/>
                </a:solidFill>
                <a:latin typeface="Calibri"/>
              </a:rPr>
              <a:t> </a:t>
            </a:r>
            <a:r>
              <a:rPr b="1" lang="ru-RU" sz="5500" spc="-21" strike="noStrike">
                <a:solidFill>
                  <a:srgbClr val="6781f3"/>
                </a:solidFill>
                <a:latin typeface="Calibri"/>
              </a:rPr>
              <a:t>ВЕКА</a:t>
            </a:r>
            <a:endParaRPr b="0" lang="ru-RU" sz="5500" spc="-1" strike="noStrike">
              <a:latin typeface="Arial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6174720" y="605160"/>
            <a:ext cx="48402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2" strike="noStrike">
                <a:solidFill>
                  <a:srgbClr val="0d0d0d"/>
                </a:solidFill>
                <a:latin typeface="Calibri"/>
              </a:rPr>
              <a:t>КРИТИЧЕСКОЕ</a:t>
            </a:r>
            <a:r>
              <a:rPr b="1" lang="ru-RU" sz="3200" spc="-182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1" lang="ru-RU" sz="3200" spc="-12" strike="noStrike">
                <a:solidFill>
                  <a:srgbClr val="0d0d0d"/>
                </a:solidFill>
                <a:latin typeface="Calibri"/>
              </a:rPr>
              <a:t>МЫШЛЕНИЕ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601" name="TextShape 3"/>
          <p:cNvSpPr txBox="1"/>
          <p:nvPr/>
        </p:nvSpPr>
        <p:spPr>
          <a:xfrm>
            <a:off x="6174720" y="1580400"/>
            <a:ext cx="4341600" cy="390060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2" strike="noStrike">
                <a:solidFill>
                  <a:srgbClr val="0d0d0d"/>
                </a:solidFill>
                <a:latin typeface="Calibri"/>
              </a:rPr>
              <a:t>КРЕАТИВНОСТЬ</a:t>
            </a:r>
            <a:endParaRPr b="0" lang="ru-RU" sz="3200" spc="-1" strike="noStrike">
              <a:latin typeface="Calibri"/>
            </a:endParaRPr>
          </a:p>
          <a:p>
            <a:pPr marL="12600">
              <a:lnSpc>
                <a:spcPct val="200000"/>
              </a:lnSpc>
            </a:pPr>
            <a:r>
              <a:rPr b="1" lang="ru-RU" sz="3200" spc="-12" strike="noStrike">
                <a:solidFill>
                  <a:srgbClr val="0d0d0d"/>
                </a:solidFill>
                <a:latin typeface="Calibri"/>
              </a:rPr>
              <a:t>КОММУНИКАТИВНОСТЬ </a:t>
            </a:r>
            <a:r>
              <a:rPr b="1" lang="ru-RU" sz="3200" spc="-1" strike="noStrike">
                <a:solidFill>
                  <a:srgbClr val="0d0d0d"/>
                </a:solidFill>
                <a:latin typeface="Calibri"/>
              </a:rPr>
              <a:t>КОМАНДНАЯ</a:t>
            </a:r>
            <a:r>
              <a:rPr b="1" lang="ru-RU" sz="3200" spc="-165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1" lang="ru-RU" sz="3200" spc="-12" strike="noStrike">
                <a:solidFill>
                  <a:srgbClr val="0d0d0d"/>
                </a:solidFill>
                <a:latin typeface="Calibri"/>
              </a:rPr>
              <a:t>РАБОТА </a:t>
            </a:r>
            <a:r>
              <a:rPr b="1" lang="ru-RU" sz="3200" spc="-32" strike="noStrike">
                <a:solidFill>
                  <a:srgbClr val="0d0d0d"/>
                </a:solidFill>
                <a:latin typeface="Calibri"/>
              </a:rPr>
              <a:t>СТРЕССОУСТОЙЧИВОСТЬ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602" name="object 6" descr=""/>
          <p:cNvPicPr/>
          <p:nvPr/>
        </p:nvPicPr>
        <p:blipFill>
          <a:blip r:embed="rId2"/>
          <a:stretch/>
        </p:blipFill>
        <p:spPr>
          <a:xfrm>
            <a:off x="5077800" y="515160"/>
            <a:ext cx="813600" cy="686520"/>
          </a:xfrm>
          <a:prstGeom prst="rect">
            <a:avLst/>
          </a:prstGeom>
          <a:ln>
            <a:noFill/>
          </a:ln>
        </p:spPr>
      </p:pic>
      <p:pic>
        <p:nvPicPr>
          <p:cNvPr id="603" name="object 7" descr=""/>
          <p:cNvPicPr/>
          <p:nvPr/>
        </p:nvPicPr>
        <p:blipFill>
          <a:blip r:embed="rId3"/>
          <a:stretch/>
        </p:blipFill>
        <p:spPr>
          <a:xfrm>
            <a:off x="5109840" y="1382400"/>
            <a:ext cx="743040" cy="817560"/>
          </a:xfrm>
          <a:prstGeom prst="rect">
            <a:avLst/>
          </a:prstGeom>
          <a:ln>
            <a:noFill/>
          </a:ln>
        </p:spPr>
      </p:pic>
      <p:grpSp>
        <p:nvGrpSpPr>
          <p:cNvPr id="604" name="Group 4"/>
          <p:cNvGrpSpPr/>
          <p:nvPr/>
        </p:nvGrpSpPr>
        <p:grpSpPr>
          <a:xfrm>
            <a:off x="4989600" y="2319480"/>
            <a:ext cx="1140840" cy="2944080"/>
            <a:chOff x="4989600" y="2319480"/>
            <a:chExt cx="1140840" cy="2944080"/>
          </a:xfrm>
        </p:grpSpPr>
        <p:pic>
          <p:nvPicPr>
            <p:cNvPr id="605" name="object 9" descr=""/>
            <p:cNvPicPr/>
            <p:nvPr/>
          </p:nvPicPr>
          <p:blipFill>
            <a:blip r:embed="rId4"/>
            <a:stretch/>
          </p:blipFill>
          <p:spPr>
            <a:xfrm>
              <a:off x="4989600" y="3409200"/>
              <a:ext cx="1140840" cy="81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6" name="object 10" descr=""/>
            <p:cNvPicPr/>
            <p:nvPr/>
          </p:nvPicPr>
          <p:blipFill>
            <a:blip r:embed="rId5"/>
            <a:stretch/>
          </p:blipFill>
          <p:spPr>
            <a:xfrm>
              <a:off x="5077800" y="2319480"/>
              <a:ext cx="822600" cy="109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7" name="object 11" descr=""/>
            <p:cNvPicPr/>
            <p:nvPr/>
          </p:nvPicPr>
          <p:blipFill>
            <a:blip r:embed="rId6"/>
            <a:stretch/>
          </p:blipFill>
          <p:spPr>
            <a:xfrm>
              <a:off x="5004720" y="4285440"/>
              <a:ext cx="948960" cy="9781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roup 1"/>
          <p:cNvGrpSpPr/>
          <p:nvPr/>
        </p:nvGrpSpPr>
        <p:grpSpPr>
          <a:xfrm>
            <a:off x="7740000" y="897480"/>
            <a:ext cx="2597760" cy="3445920"/>
            <a:chOff x="7740000" y="897480"/>
            <a:chExt cx="2597760" cy="3445920"/>
          </a:xfrm>
        </p:grpSpPr>
        <p:pic>
          <p:nvPicPr>
            <p:cNvPr id="609" name="object 3" descr=""/>
            <p:cNvPicPr/>
            <p:nvPr/>
          </p:nvPicPr>
          <p:blipFill>
            <a:blip r:embed="rId1"/>
            <a:stretch/>
          </p:blipFill>
          <p:spPr>
            <a:xfrm>
              <a:off x="7740000" y="897480"/>
              <a:ext cx="2597760" cy="3445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0" name="object 4" descr=""/>
            <p:cNvPicPr/>
            <p:nvPr/>
          </p:nvPicPr>
          <p:blipFill>
            <a:blip r:embed="rId2"/>
            <a:stretch/>
          </p:blipFill>
          <p:spPr>
            <a:xfrm>
              <a:off x="7898760" y="1056240"/>
              <a:ext cx="2099880" cy="2948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11" name="Group 2"/>
          <p:cNvGrpSpPr/>
          <p:nvPr/>
        </p:nvGrpSpPr>
        <p:grpSpPr>
          <a:xfrm>
            <a:off x="3449880" y="2150280"/>
            <a:ext cx="4434840" cy="4707360"/>
            <a:chOff x="3449880" y="2150280"/>
            <a:chExt cx="4434840" cy="4707360"/>
          </a:xfrm>
        </p:grpSpPr>
        <p:pic>
          <p:nvPicPr>
            <p:cNvPr id="612" name="object 6" descr=""/>
            <p:cNvPicPr/>
            <p:nvPr/>
          </p:nvPicPr>
          <p:blipFill>
            <a:blip r:embed="rId3"/>
            <a:stretch/>
          </p:blipFill>
          <p:spPr>
            <a:xfrm>
              <a:off x="3449880" y="2150280"/>
              <a:ext cx="2599200" cy="3445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3" name="object 7" descr=""/>
            <p:cNvPicPr/>
            <p:nvPr/>
          </p:nvPicPr>
          <p:blipFill>
            <a:blip r:embed="rId4"/>
            <a:stretch/>
          </p:blipFill>
          <p:spPr>
            <a:xfrm>
              <a:off x="3609000" y="2308680"/>
              <a:ext cx="2101320" cy="294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4" name="object 8" descr=""/>
            <p:cNvPicPr/>
            <p:nvPr/>
          </p:nvPicPr>
          <p:blipFill>
            <a:blip r:embed="rId5"/>
            <a:stretch/>
          </p:blipFill>
          <p:spPr>
            <a:xfrm>
              <a:off x="5303520" y="3717000"/>
              <a:ext cx="2581200" cy="314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5" name="object 9" descr=""/>
            <p:cNvPicPr/>
            <p:nvPr/>
          </p:nvPicPr>
          <p:blipFill>
            <a:blip r:embed="rId6"/>
            <a:stretch/>
          </p:blipFill>
          <p:spPr>
            <a:xfrm>
              <a:off x="5498640" y="3912120"/>
              <a:ext cx="2011320" cy="2822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16" name="Group 3"/>
          <p:cNvGrpSpPr/>
          <p:nvPr/>
        </p:nvGrpSpPr>
        <p:grpSpPr>
          <a:xfrm>
            <a:off x="75960" y="2099880"/>
            <a:ext cx="2931120" cy="4635000"/>
            <a:chOff x="75960" y="2099880"/>
            <a:chExt cx="2931120" cy="4635000"/>
          </a:xfrm>
        </p:grpSpPr>
        <p:pic>
          <p:nvPicPr>
            <p:cNvPr id="617" name="object 11" descr=""/>
            <p:cNvPicPr/>
            <p:nvPr/>
          </p:nvPicPr>
          <p:blipFill>
            <a:blip r:embed="rId7"/>
            <a:stretch/>
          </p:blipFill>
          <p:spPr>
            <a:xfrm>
              <a:off x="75960" y="2099880"/>
              <a:ext cx="2931120" cy="305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8" name="object 12" descr=""/>
            <p:cNvPicPr/>
            <p:nvPr/>
          </p:nvPicPr>
          <p:blipFill>
            <a:blip r:embed="rId8"/>
            <a:stretch/>
          </p:blipFill>
          <p:spPr>
            <a:xfrm>
              <a:off x="234720" y="2258640"/>
              <a:ext cx="2433600" cy="25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9" name="object 13" descr=""/>
            <p:cNvPicPr/>
            <p:nvPr/>
          </p:nvPicPr>
          <p:blipFill>
            <a:blip r:embed="rId9"/>
            <a:stretch/>
          </p:blipFill>
          <p:spPr>
            <a:xfrm>
              <a:off x="658440" y="4864680"/>
              <a:ext cx="1612080" cy="161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0" name="object 14" descr=""/>
            <p:cNvPicPr/>
            <p:nvPr/>
          </p:nvPicPr>
          <p:blipFill>
            <a:blip r:embed="rId10"/>
            <a:stretch/>
          </p:blipFill>
          <p:spPr>
            <a:xfrm>
              <a:off x="853560" y="5059800"/>
              <a:ext cx="1042200" cy="104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1" name="CustomShape 4"/>
            <p:cNvSpPr/>
            <p:nvPr/>
          </p:nvSpPr>
          <p:spPr>
            <a:xfrm>
              <a:off x="501480" y="6352200"/>
              <a:ext cx="2162520" cy="382680"/>
            </a:xfrm>
            <a:custGeom>
              <a:avLst/>
              <a:gdLst/>
              <a:ahLst/>
              <a:rect l="l" t="t" r="r" b="b"/>
              <a:pathLst>
                <a:path w="2162810" h="382904">
                  <a:moveTo>
                    <a:pt x="2098802" y="0"/>
                  </a:moveTo>
                  <a:lnTo>
                    <a:pt x="63754" y="0"/>
                  </a:ln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4"/>
                  </a:lnTo>
                  <a:lnTo>
                    <a:pt x="0" y="318770"/>
                  </a:lnTo>
                  <a:lnTo>
                    <a:pt x="5010" y="343583"/>
                  </a:lnTo>
                  <a:lnTo>
                    <a:pt x="18675" y="363848"/>
                  </a:lnTo>
                  <a:lnTo>
                    <a:pt x="38940" y="377513"/>
                  </a:lnTo>
                  <a:lnTo>
                    <a:pt x="63754" y="382524"/>
                  </a:lnTo>
                  <a:lnTo>
                    <a:pt x="2098802" y="382524"/>
                  </a:lnTo>
                  <a:lnTo>
                    <a:pt x="2123604" y="377513"/>
                  </a:lnTo>
                  <a:lnTo>
                    <a:pt x="2143871" y="363848"/>
                  </a:lnTo>
                  <a:lnTo>
                    <a:pt x="2157541" y="343583"/>
                  </a:lnTo>
                  <a:lnTo>
                    <a:pt x="2162556" y="318770"/>
                  </a:lnTo>
                  <a:lnTo>
                    <a:pt x="2162556" y="63754"/>
                  </a:lnTo>
                  <a:lnTo>
                    <a:pt x="2157541" y="38940"/>
                  </a:lnTo>
                  <a:lnTo>
                    <a:pt x="2143871" y="18675"/>
                  </a:lnTo>
                  <a:lnTo>
                    <a:pt x="2123604" y="5010"/>
                  </a:lnTo>
                  <a:lnTo>
                    <a:pt x="2098802" y="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2" name="CustomShape 5"/>
          <p:cNvSpPr/>
          <p:nvPr/>
        </p:nvSpPr>
        <p:spPr>
          <a:xfrm>
            <a:off x="717120" y="6328800"/>
            <a:ext cx="1731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4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ww</a:t>
            </a:r>
            <a:r>
              <a:rPr b="1" lang="ru-RU" sz="1800" spc="-151" strike="noStrike" u="sng">
                <a:solidFill>
                  <a:srgbClr val="0000ff"/>
                </a:solidFill>
                <a:uFillTx/>
                <a:latin typeface="Calibri"/>
                <a:hlinkClick r:id="rId12"/>
              </a:rPr>
              <a:t>w</a:t>
            </a:r>
            <a:r>
              <a:rPr b="1" lang="ru-RU" sz="1800" spc="-55" strike="noStrike" u="sng">
                <a:solidFill>
                  <a:srgbClr val="0000ff"/>
                </a:solidFill>
                <a:uFillTx/>
                <a:latin typeface="Calibri"/>
                <a:hlinkClick r:id="rId13"/>
              </a:rPr>
              <a:t>.</a:t>
            </a:r>
            <a:r>
              <a:rPr b="1" lang="ru-RU" sz="1800" spc="-41" strike="noStrike" u="sng">
                <a:solidFill>
                  <a:srgbClr val="0000ff"/>
                </a:solidFill>
                <a:uFillTx/>
                <a:latin typeface="Calibri"/>
                <a:hlinkClick r:id="rId14"/>
              </a:rPr>
              <a:t>f</a:t>
            </a:r>
            <a:r>
              <a:rPr b="1" lang="ru-RU" sz="1800" spc="-7" strike="noStrike" u="sng">
                <a:solidFill>
                  <a:srgbClr val="0000ff"/>
                </a:solidFill>
                <a:uFillTx/>
                <a:latin typeface="Calibri"/>
                <a:hlinkClick r:id="rId15"/>
              </a:rPr>
              <a:t>cp</a:t>
            </a:r>
            <a:r>
              <a:rPr b="1" lang="ru-RU" sz="1800" spc="-41" strike="noStrike" u="sng">
                <a:solidFill>
                  <a:srgbClr val="0000ff"/>
                </a:solidFill>
                <a:uFillTx/>
                <a:latin typeface="Calibri"/>
                <a:hlinkClick r:id="rId16"/>
              </a:rPr>
              <a:t>r</a:t>
            </a:r>
            <a:r>
              <a:rPr b="1" lang="ru-RU" sz="1800" spc="-7" strike="noStrike" u="sng">
                <a:solidFill>
                  <a:srgbClr val="0000ff"/>
                </a:solidFill>
                <a:uFillTx/>
                <a:latin typeface="Calibri"/>
                <a:hlinkClick r:id="rId17"/>
              </a:rPr>
              <a:t>c.ru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623" name="Group 6"/>
          <p:cNvGrpSpPr/>
          <p:nvPr/>
        </p:nvGrpSpPr>
        <p:grpSpPr>
          <a:xfrm>
            <a:off x="39600" y="672120"/>
            <a:ext cx="8569440" cy="6185520"/>
            <a:chOff x="39600" y="672120"/>
            <a:chExt cx="8569440" cy="6185520"/>
          </a:xfrm>
        </p:grpSpPr>
        <p:pic>
          <p:nvPicPr>
            <p:cNvPr id="624" name="object 18" descr=""/>
            <p:cNvPicPr/>
            <p:nvPr/>
          </p:nvPicPr>
          <p:blipFill>
            <a:blip r:embed="rId18"/>
            <a:stretch/>
          </p:blipFill>
          <p:spPr>
            <a:xfrm>
              <a:off x="39600" y="672120"/>
              <a:ext cx="7011720" cy="164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5" name="object 19" descr=""/>
            <p:cNvPicPr/>
            <p:nvPr/>
          </p:nvPicPr>
          <p:blipFill>
            <a:blip r:embed="rId19"/>
            <a:stretch/>
          </p:blipFill>
          <p:spPr>
            <a:xfrm>
              <a:off x="234720" y="867240"/>
              <a:ext cx="6441480" cy="1078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6" name="object 20" descr=""/>
            <p:cNvPicPr/>
            <p:nvPr/>
          </p:nvPicPr>
          <p:blipFill>
            <a:blip r:embed="rId20"/>
            <a:stretch/>
          </p:blipFill>
          <p:spPr>
            <a:xfrm>
              <a:off x="7091280" y="5670720"/>
              <a:ext cx="1301040" cy="1186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7" name="object 21" descr=""/>
            <p:cNvPicPr/>
            <p:nvPr/>
          </p:nvPicPr>
          <p:blipFill>
            <a:blip r:embed="rId21"/>
            <a:stretch/>
          </p:blipFill>
          <p:spPr>
            <a:xfrm>
              <a:off x="7286400" y="5865840"/>
              <a:ext cx="731160" cy="735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8" name="object 22" descr=""/>
            <p:cNvPicPr/>
            <p:nvPr/>
          </p:nvPicPr>
          <p:blipFill>
            <a:blip r:embed="rId22"/>
            <a:stretch/>
          </p:blipFill>
          <p:spPr>
            <a:xfrm>
              <a:off x="5137560" y="2240280"/>
              <a:ext cx="1324080" cy="1322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9" name="object 23" descr=""/>
            <p:cNvPicPr/>
            <p:nvPr/>
          </p:nvPicPr>
          <p:blipFill>
            <a:blip r:embed="rId23"/>
            <a:stretch/>
          </p:blipFill>
          <p:spPr>
            <a:xfrm>
              <a:off x="5332320" y="2435400"/>
              <a:ext cx="753840" cy="752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0" name="object 24" descr=""/>
            <p:cNvPicPr/>
            <p:nvPr/>
          </p:nvPicPr>
          <p:blipFill>
            <a:blip r:embed="rId24"/>
            <a:stretch/>
          </p:blipFill>
          <p:spPr>
            <a:xfrm>
              <a:off x="7326000" y="2634840"/>
              <a:ext cx="1283040" cy="1285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1" name="object 25" descr=""/>
            <p:cNvPicPr/>
            <p:nvPr/>
          </p:nvPicPr>
          <p:blipFill>
            <a:blip r:embed="rId25"/>
            <a:stretch/>
          </p:blipFill>
          <p:spPr>
            <a:xfrm>
              <a:off x="7521120" y="2829960"/>
              <a:ext cx="712800" cy="716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2" name="Group 7"/>
          <p:cNvGrpSpPr/>
          <p:nvPr/>
        </p:nvGrpSpPr>
        <p:grpSpPr>
          <a:xfrm>
            <a:off x="8878680" y="3537000"/>
            <a:ext cx="3026520" cy="3320640"/>
            <a:chOff x="8878680" y="3537000"/>
            <a:chExt cx="3026520" cy="3320640"/>
          </a:xfrm>
        </p:grpSpPr>
        <p:pic>
          <p:nvPicPr>
            <p:cNvPr id="633" name="object 27" descr=""/>
            <p:cNvPicPr/>
            <p:nvPr/>
          </p:nvPicPr>
          <p:blipFill>
            <a:blip r:embed="rId26"/>
            <a:stretch/>
          </p:blipFill>
          <p:spPr>
            <a:xfrm>
              <a:off x="8878680" y="3537000"/>
              <a:ext cx="2730600" cy="332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4" name="object 28" descr=""/>
            <p:cNvPicPr/>
            <p:nvPr/>
          </p:nvPicPr>
          <p:blipFill>
            <a:blip r:embed="rId27"/>
            <a:stretch/>
          </p:blipFill>
          <p:spPr>
            <a:xfrm>
              <a:off x="9073800" y="3732120"/>
              <a:ext cx="2160720" cy="3002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5" name="object 29" descr=""/>
            <p:cNvPicPr/>
            <p:nvPr/>
          </p:nvPicPr>
          <p:blipFill>
            <a:blip r:embed="rId28"/>
            <a:stretch/>
          </p:blipFill>
          <p:spPr>
            <a:xfrm>
              <a:off x="10558440" y="5289840"/>
              <a:ext cx="1346760" cy="133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6" name="object 30" descr=""/>
            <p:cNvPicPr/>
            <p:nvPr/>
          </p:nvPicPr>
          <p:blipFill>
            <a:blip r:embed="rId29"/>
            <a:stretch/>
          </p:blipFill>
          <p:spPr>
            <a:xfrm>
              <a:off x="10753200" y="5484960"/>
              <a:ext cx="776880" cy="763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37" name="CustomShape 8"/>
          <p:cNvSpPr/>
          <p:nvPr/>
        </p:nvSpPr>
        <p:spPr>
          <a:xfrm>
            <a:off x="316080" y="601200"/>
            <a:ext cx="9493560" cy="360"/>
          </a:xfrm>
          <a:custGeom>
            <a:avLst/>
            <a:gdLst/>
            <a:ahLst/>
            <a:rect l="l" t="t" r="r" b="b"/>
            <a:pathLst>
              <a:path w="9493885" h="0">
                <a:moveTo>
                  <a:pt x="0" y="0"/>
                </a:moveTo>
                <a:lnTo>
                  <a:pt x="9493377" y="0"/>
                </a:lnTo>
              </a:path>
            </a:pathLst>
          </a:custGeom>
          <a:noFill/>
          <a:ln w="31680">
            <a:solidFill>
              <a:srgbClr val="001f5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9"/>
          <p:cNvSpPr/>
          <p:nvPr/>
        </p:nvSpPr>
        <p:spPr>
          <a:xfrm>
            <a:off x="394200" y="165960"/>
            <a:ext cx="88448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21" strike="noStrike">
                <a:solidFill>
                  <a:srgbClr val="1f3863"/>
                </a:solidFill>
                <a:latin typeface="Arial"/>
              </a:rPr>
              <a:t>Ресурсы</a:t>
            </a:r>
            <a:r>
              <a:rPr b="1" lang="ru-RU" sz="1800" spc="18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-12" strike="noStrike">
                <a:solidFill>
                  <a:srgbClr val="1f3863"/>
                </a:solidFill>
                <a:latin typeface="Arial"/>
              </a:rPr>
              <a:t>организации</a:t>
            </a:r>
            <a:r>
              <a:rPr b="1" lang="ru-RU" sz="1800" spc="32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-7" strike="noStrike">
                <a:solidFill>
                  <a:srgbClr val="1f3863"/>
                </a:solidFill>
                <a:latin typeface="Arial"/>
              </a:rPr>
              <a:t>СПТ</a:t>
            </a:r>
            <a:r>
              <a:rPr b="1" lang="ru-RU" sz="1800" spc="4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1f3863"/>
                </a:solidFill>
                <a:latin typeface="Arial"/>
              </a:rPr>
              <a:t>и </a:t>
            </a:r>
            <a:r>
              <a:rPr b="1" lang="ru-RU" sz="1800" spc="-12" strike="noStrike">
                <a:solidFill>
                  <a:srgbClr val="1f3863"/>
                </a:solidFill>
                <a:latin typeface="Arial"/>
              </a:rPr>
              <a:t>профилактической</a:t>
            </a:r>
            <a:r>
              <a:rPr b="1" lang="ru-RU" sz="1800" spc="49" strike="noStrike">
                <a:solidFill>
                  <a:srgbClr val="1f3863"/>
                </a:solidFill>
                <a:latin typeface="Arial"/>
              </a:rPr>
              <a:t> </a:t>
            </a:r>
            <a:r>
              <a:rPr b="1" lang="ru-RU" sz="1800" spc="-15" strike="noStrike">
                <a:solidFill>
                  <a:srgbClr val="1f3863"/>
                </a:solidFill>
                <a:latin typeface="Arial"/>
              </a:rPr>
              <a:t>работы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39" name="object 35" descr=""/>
          <p:cNvPicPr/>
          <p:nvPr/>
        </p:nvPicPr>
        <p:blipFill>
          <a:blip r:embed="rId30"/>
          <a:stretch/>
        </p:blipFill>
        <p:spPr>
          <a:xfrm>
            <a:off x="10190880" y="97560"/>
            <a:ext cx="1813320" cy="50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1"/>
          <p:cNvGrpSpPr/>
          <p:nvPr/>
        </p:nvGrpSpPr>
        <p:grpSpPr>
          <a:xfrm>
            <a:off x="0" y="0"/>
            <a:ext cx="4251600" cy="6857640"/>
            <a:chOff x="0" y="0"/>
            <a:chExt cx="4251600" cy="6857640"/>
          </a:xfrm>
        </p:grpSpPr>
        <p:sp>
          <p:nvSpPr>
            <p:cNvPr id="278" name="CustomShape 2"/>
            <p:cNvSpPr/>
            <p:nvPr/>
          </p:nvSpPr>
          <p:spPr>
            <a:xfrm>
              <a:off x="0" y="0"/>
              <a:ext cx="4251600" cy="6857640"/>
            </a:xfrm>
            <a:custGeom>
              <a:avLst/>
              <a:gdLst/>
              <a:ahLst/>
              <a:rect l="l" t="t" r="r" b="b"/>
              <a:pathLst>
                <a:path w="4251960" h="6858000">
                  <a:moveTo>
                    <a:pt x="0" y="0"/>
                  </a:moveTo>
                  <a:lnTo>
                    <a:pt x="3195828" y="0"/>
                  </a:lnTo>
                  <a:lnTo>
                    <a:pt x="4251960" y="3429000"/>
                  </a:lnTo>
                  <a:lnTo>
                    <a:pt x="3195828" y="6857998"/>
                  </a:lnTo>
                </a:path>
              </a:pathLst>
            </a:custGeom>
            <a:noFill/>
            <a:ln w="1260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9" name="object 4" descr=""/>
            <p:cNvPicPr/>
            <p:nvPr/>
          </p:nvPicPr>
          <p:blipFill>
            <a:blip r:embed="rId1"/>
            <a:stretch/>
          </p:blipFill>
          <p:spPr>
            <a:xfrm>
              <a:off x="185400" y="1968840"/>
              <a:ext cx="3228120" cy="3493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object 5" descr=""/>
          <p:cNvPicPr/>
          <p:nvPr/>
        </p:nvPicPr>
        <p:blipFill>
          <a:blip r:embed="rId2"/>
          <a:stretch/>
        </p:blipFill>
        <p:spPr>
          <a:xfrm>
            <a:off x="5899320" y="713160"/>
            <a:ext cx="3512880" cy="262656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7703640" y="1657800"/>
            <a:ext cx="29628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1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7428960" y="1734120"/>
            <a:ext cx="29628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6336000" y="1121400"/>
            <a:ext cx="2805840" cy="602280"/>
          </a:xfrm>
          <a:custGeom>
            <a:avLst/>
            <a:gdLst/>
            <a:ahLst/>
            <a:rect l="l" t="t" r="r" b="b"/>
            <a:pathLst>
              <a:path w="2806065" h="602614">
                <a:moveTo>
                  <a:pt x="379349" y="92964"/>
                </a:moveTo>
                <a:lnTo>
                  <a:pt x="130175" y="0"/>
                </a:lnTo>
                <a:lnTo>
                  <a:pt x="0" y="348996"/>
                </a:lnTo>
                <a:lnTo>
                  <a:pt x="249288" y="441960"/>
                </a:lnTo>
                <a:lnTo>
                  <a:pt x="275082" y="372872"/>
                </a:lnTo>
                <a:lnTo>
                  <a:pt x="108839" y="310896"/>
                </a:lnTo>
                <a:lnTo>
                  <a:pt x="137287" y="234696"/>
                </a:lnTo>
                <a:lnTo>
                  <a:pt x="267843" y="283464"/>
                </a:lnTo>
                <a:lnTo>
                  <a:pt x="286004" y="234696"/>
                </a:lnTo>
                <a:lnTo>
                  <a:pt x="292341" y="217678"/>
                </a:lnTo>
                <a:lnTo>
                  <a:pt x="161798" y="169037"/>
                </a:lnTo>
                <a:lnTo>
                  <a:pt x="188468" y="97409"/>
                </a:lnTo>
                <a:lnTo>
                  <a:pt x="354584" y="159385"/>
                </a:lnTo>
                <a:lnTo>
                  <a:pt x="377685" y="97409"/>
                </a:lnTo>
                <a:lnTo>
                  <a:pt x="379349" y="92964"/>
                </a:lnTo>
                <a:close/>
                <a:moveTo>
                  <a:pt x="809498" y="253238"/>
                </a:moveTo>
                <a:lnTo>
                  <a:pt x="681736" y="205613"/>
                </a:lnTo>
                <a:lnTo>
                  <a:pt x="539496" y="390525"/>
                </a:lnTo>
                <a:lnTo>
                  <a:pt x="553072" y="201295"/>
                </a:lnTo>
                <a:lnTo>
                  <a:pt x="556133" y="158750"/>
                </a:lnTo>
                <a:lnTo>
                  <a:pt x="428752" y="111379"/>
                </a:lnTo>
                <a:lnTo>
                  <a:pt x="298691" y="460375"/>
                </a:lnTo>
                <a:lnTo>
                  <a:pt x="367157" y="485902"/>
                </a:lnTo>
                <a:lnTo>
                  <a:pt x="473329" y="201295"/>
                </a:lnTo>
                <a:lnTo>
                  <a:pt x="453263" y="518033"/>
                </a:lnTo>
                <a:lnTo>
                  <a:pt x="509270" y="538861"/>
                </a:lnTo>
                <a:lnTo>
                  <a:pt x="623493" y="390525"/>
                </a:lnTo>
                <a:lnTo>
                  <a:pt x="703199" y="287020"/>
                </a:lnTo>
                <a:lnTo>
                  <a:pt x="597027" y="571500"/>
                </a:lnTo>
                <a:lnTo>
                  <a:pt x="679323" y="602234"/>
                </a:lnTo>
                <a:lnTo>
                  <a:pt x="796886" y="287020"/>
                </a:lnTo>
                <a:lnTo>
                  <a:pt x="809498" y="253238"/>
                </a:lnTo>
                <a:close/>
                <a:moveTo>
                  <a:pt x="2230602" y="444741"/>
                </a:moveTo>
                <a:lnTo>
                  <a:pt x="2228850" y="412750"/>
                </a:lnTo>
                <a:lnTo>
                  <a:pt x="2145538" y="428625"/>
                </a:lnTo>
                <a:lnTo>
                  <a:pt x="2144750" y="460565"/>
                </a:lnTo>
                <a:lnTo>
                  <a:pt x="2136686" y="485292"/>
                </a:lnTo>
                <a:lnTo>
                  <a:pt x="2121370" y="502805"/>
                </a:lnTo>
                <a:lnTo>
                  <a:pt x="2098802" y="513080"/>
                </a:lnTo>
                <a:lnTo>
                  <a:pt x="2083130" y="515442"/>
                </a:lnTo>
                <a:lnTo>
                  <a:pt x="2068487" y="514337"/>
                </a:lnTo>
                <a:lnTo>
                  <a:pt x="2030615" y="488950"/>
                </a:lnTo>
                <a:lnTo>
                  <a:pt x="2009902" y="445135"/>
                </a:lnTo>
                <a:lnTo>
                  <a:pt x="1991868" y="361594"/>
                </a:lnTo>
                <a:lnTo>
                  <a:pt x="1994941" y="321665"/>
                </a:lnTo>
                <a:lnTo>
                  <a:pt x="2010054" y="294347"/>
                </a:lnTo>
                <a:lnTo>
                  <a:pt x="2037207" y="279654"/>
                </a:lnTo>
                <a:lnTo>
                  <a:pt x="2063775" y="277977"/>
                </a:lnTo>
                <a:lnTo>
                  <a:pt x="2085797" y="287604"/>
                </a:lnTo>
                <a:lnTo>
                  <a:pt x="2103259" y="308559"/>
                </a:lnTo>
                <a:lnTo>
                  <a:pt x="2116201" y="340868"/>
                </a:lnTo>
                <a:lnTo>
                  <a:pt x="2203323" y="312801"/>
                </a:lnTo>
                <a:lnTo>
                  <a:pt x="2185835" y="277977"/>
                </a:lnTo>
                <a:lnTo>
                  <a:pt x="2179447" y="265239"/>
                </a:lnTo>
                <a:lnTo>
                  <a:pt x="2149310" y="231203"/>
                </a:lnTo>
                <a:lnTo>
                  <a:pt x="2112911" y="210693"/>
                </a:lnTo>
                <a:lnTo>
                  <a:pt x="2070239" y="203682"/>
                </a:lnTo>
                <a:lnTo>
                  <a:pt x="2021332" y="210185"/>
                </a:lnTo>
                <a:lnTo>
                  <a:pt x="1957451" y="240271"/>
                </a:lnTo>
                <a:lnTo>
                  <a:pt x="1916049" y="292354"/>
                </a:lnTo>
                <a:lnTo>
                  <a:pt x="1898688" y="360197"/>
                </a:lnTo>
                <a:lnTo>
                  <a:pt x="1899564" y="397573"/>
                </a:lnTo>
                <a:lnTo>
                  <a:pt x="1906778" y="437261"/>
                </a:lnTo>
                <a:lnTo>
                  <a:pt x="1920036" y="477812"/>
                </a:lnTo>
                <a:lnTo>
                  <a:pt x="1937727" y="512216"/>
                </a:lnTo>
                <a:lnTo>
                  <a:pt x="1986407" y="562483"/>
                </a:lnTo>
                <a:lnTo>
                  <a:pt x="2047341" y="586486"/>
                </a:lnTo>
                <a:lnTo>
                  <a:pt x="2080501" y="587921"/>
                </a:lnTo>
                <a:lnTo>
                  <a:pt x="2115439" y="582295"/>
                </a:lnTo>
                <a:lnTo>
                  <a:pt x="2167191" y="560184"/>
                </a:lnTo>
                <a:lnTo>
                  <a:pt x="2205609" y="523494"/>
                </a:lnTo>
                <a:lnTo>
                  <a:pt x="2210206" y="515442"/>
                </a:lnTo>
                <a:lnTo>
                  <a:pt x="2218982" y="500087"/>
                </a:lnTo>
                <a:lnTo>
                  <a:pt x="2227326" y="473837"/>
                </a:lnTo>
                <a:lnTo>
                  <a:pt x="2230602" y="444741"/>
                </a:lnTo>
                <a:close/>
                <a:moveTo>
                  <a:pt x="2577719" y="458851"/>
                </a:moveTo>
                <a:lnTo>
                  <a:pt x="2508021" y="184912"/>
                </a:lnTo>
                <a:lnTo>
                  <a:pt x="2485898" y="97917"/>
                </a:lnTo>
                <a:lnTo>
                  <a:pt x="2217801" y="166116"/>
                </a:lnTo>
                <a:lnTo>
                  <a:pt x="2309622" y="527050"/>
                </a:lnTo>
                <a:lnTo>
                  <a:pt x="2392680" y="505968"/>
                </a:lnTo>
                <a:lnTo>
                  <a:pt x="2317496" y="210820"/>
                </a:lnTo>
                <a:lnTo>
                  <a:pt x="2419604" y="184912"/>
                </a:lnTo>
                <a:lnTo>
                  <a:pt x="2494661" y="479933"/>
                </a:lnTo>
                <a:lnTo>
                  <a:pt x="2577719" y="458851"/>
                </a:lnTo>
                <a:close/>
                <a:moveTo>
                  <a:pt x="2805557" y="92583"/>
                </a:moveTo>
                <a:lnTo>
                  <a:pt x="2787396" y="21209"/>
                </a:lnTo>
                <a:lnTo>
                  <a:pt x="2522474" y="88519"/>
                </a:lnTo>
                <a:lnTo>
                  <a:pt x="2540635" y="160020"/>
                </a:lnTo>
                <a:lnTo>
                  <a:pt x="2630551" y="137160"/>
                </a:lnTo>
                <a:lnTo>
                  <a:pt x="2704211" y="426593"/>
                </a:lnTo>
                <a:lnTo>
                  <a:pt x="2789936" y="404876"/>
                </a:lnTo>
                <a:lnTo>
                  <a:pt x="2721826" y="137160"/>
                </a:lnTo>
                <a:lnTo>
                  <a:pt x="2716276" y="115316"/>
                </a:lnTo>
                <a:lnTo>
                  <a:pt x="2805557" y="925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6"/>
          <p:cNvSpPr/>
          <p:nvPr/>
        </p:nvSpPr>
        <p:spPr>
          <a:xfrm>
            <a:off x="7459200" y="1956240"/>
            <a:ext cx="629640" cy="1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816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3</a:t>
            </a:r>
            <a:r>
              <a:rPr b="0" lang="ru-RU" sz="800" spc="-111" strike="noStrike">
                <a:latin typeface="Franklin Gothic Medium"/>
              </a:rPr>
              <a:t> </a:t>
            </a:r>
            <a:r>
              <a:rPr b="0" lang="ru-RU" sz="1200" spc="-15" strike="noStrike" baseline="6000">
                <a:latin typeface="Franklin Gothic Medium"/>
              </a:rPr>
              <a:t>Т</a:t>
            </a:r>
            <a:r>
              <a:rPr b="0" lang="ru-RU" sz="1200" spc="-7" strike="noStrike" baseline="6000">
                <a:latin typeface="Franklin Gothic Medium"/>
              </a:rPr>
              <a:t>ес</a:t>
            </a:r>
            <a:r>
              <a:rPr b="0" lang="ru-RU" sz="1200" spc="-32" strike="noStrike" baseline="6000">
                <a:latin typeface="Franklin Gothic Medium"/>
              </a:rPr>
              <a:t>т</a:t>
            </a:r>
            <a:r>
              <a:rPr b="0" lang="ru-RU" sz="1200" spc="-1" strike="noStrike" baseline="6000">
                <a:latin typeface="Franklin Gothic Medium"/>
              </a:rPr>
              <a:t> 4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7309080" y="2123280"/>
            <a:ext cx="739440" cy="3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5" strike="noStrike" baseline="3000">
                <a:latin typeface="Franklin Gothic Medium"/>
              </a:rPr>
              <a:t>Т</a:t>
            </a:r>
            <a:r>
              <a:rPr b="0" lang="ru-RU" sz="1200" spc="-7" strike="noStrike" baseline="3000">
                <a:latin typeface="Franklin Gothic Medium"/>
              </a:rPr>
              <a:t>ес</a:t>
            </a:r>
            <a:r>
              <a:rPr b="0" lang="ru-RU" sz="1200" spc="-32" strike="noStrike" baseline="3000">
                <a:latin typeface="Franklin Gothic Medium"/>
              </a:rPr>
              <a:t>т</a:t>
            </a:r>
            <a:r>
              <a:rPr b="0" lang="ru-RU" sz="1200" spc="-1" strike="noStrike" baseline="3000">
                <a:latin typeface="Franklin Gothic Medium"/>
              </a:rPr>
              <a:t> 5</a:t>
            </a:r>
            <a:r>
              <a:rPr b="0" lang="ru-RU" sz="1200" spc="-1" strike="noStrike" baseline="3000">
                <a:latin typeface="Franklin Gothic Medium"/>
              </a:rPr>
              <a:t>	</a:t>
            </a: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7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7580160" y="2219400"/>
            <a:ext cx="687960" cy="1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8160">
              <a:lnSpc>
                <a:spcPct val="100000"/>
              </a:lnSpc>
              <a:spcBef>
                <a:spcPts val="99"/>
              </a:spcBef>
            </a:pPr>
            <a:r>
              <a:rPr b="0" lang="ru-RU" sz="1200" spc="-15" strike="noStrike" baseline="-6000">
                <a:latin typeface="Franklin Gothic Medium"/>
              </a:rPr>
              <a:t>Тест</a:t>
            </a:r>
            <a:r>
              <a:rPr b="0" lang="ru-RU" sz="1200" spc="-24" strike="noStrike" baseline="-6000">
                <a:latin typeface="Franklin Gothic Medium"/>
              </a:rPr>
              <a:t> </a:t>
            </a:r>
            <a:r>
              <a:rPr b="0" lang="ru-RU" sz="1200" spc="-1" strike="noStrike" baseline="-6000">
                <a:latin typeface="Franklin Gothic Medium"/>
              </a:rPr>
              <a:t>6</a:t>
            </a:r>
            <a:r>
              <a:rPr b="0" lang="ru-RU" sz="1200" spc="471" strike="noStrike" baseline="-6000">
                <a:latin typeface="Franklin Gothic Medium"/>
              </a:rPr>
              <a:t> </a:t>
            </a:r>
            <a:r>
              <a:rPr b="0" lang="ru-RU" sz="800" spc="-12" strike="noStrike">
                <a:latin typeface="Franklin Gothic Medium"/>
              </a:rPr>
              <a:t>Тест </a:t>
            </a:r>
            <a:r>
              <a:rPr b="0" lang="ru-RU" sz="800" spc="-1" strike="noStrike">
                <a:latin typeface="Franklin Gothic Medium"/>
              </a:rPr>
              <a:t>8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7" name="CustomShape 9"/>
          <p:cNvSpPr/>
          <p:nvPr/>
        </p:nvSpPr>
        <p:spPr>
          <a:xfrm>
            <a:off x="7380720" y="2299320"/>
            <a:ext cx="29628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8" name="CustomShape 10"/>
          <p:cNvSpPr/>
          <p:nvPr/>
        </p:nvSpPr>
        <p:spPr>
          <a:xfrm>
            <a:off x="7848000" y="2430000"/>
            <a:ext cx="35532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</a:t>
            </a:r>
            <a:r>
              <a:rPr b="0" lang="ru-RU" sz="800" spc="-7" strike="noStrike">
                <a:latin typeface="Franklin Gothic Medium"/>
              </a:rPr>
              <a:t>10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9" name="CustomShape 11"/>
          <p:cNvSpPr/>
          <p:nvPr/>
        </p:nvSpPr>
        <p:spPr>
          <a:xfrm>
            <a:off x="7526160" y="2506320"/>
            <a:ext cx="35532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2" strike="noStrike">
                <a:latin typeface="Franklin Gothic Medium"/>
              </a:rPr>
              <a:t>Т</a:t>
            </a:r>
            <a:r>
              <a:rPr b="0" lang="ru-RU" sz="800" spc="-7" strike="noStrike">
                <a:latin typeface="Franklin Gothic Medium"/>
              </a:rPr>
              <a:t>ес</a:t>
            </a:r>
            <a:r>
              <a:rPr b="0" lang="ru-RU" sz="800" spc="-21" strike="noStrike">
                <a:latin typeface="Franklin Gothic Medium"/>
              </a:rPr>
              <a:t>т</a:t>
            </a:r>
            <a:r>
              <a:rPr b="0" lang="ru-RU" sz="800" spc="-1" strike="noStrike">
                <a:latin typeface="Franklin Gothic Medium"/>
              </a:rPr>
              <a:t> </a:t>
            </a:r>
            <a:r>
              <a:rPr b="0" lang="ru-RU" sz="800" spc="-7" strike="noStrike">
                <a:latin typeface="Franklin Gothic Medium"/>
              </a:rPr>
              <a:t>11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90" name="CustomShape 12"/>
          <p:cNvSpPr/>
          <p:nvPr/>
        </p:nvSpPr>
        <p:spPr>
          <a:xfrm>
            <a:off x="4489560" y="2726280"/>
            <a:ext cx="7476840" cy="11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ru-RU" sz="1800" spc="-26" strike="noStrike">
                <a:latin typeface="Franklin Gothic Medium"/>
              </a:rPr>
              <a:t>является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опросником,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состоит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46" strike="noStrike">
                <a:latin typeface="Franklin Gothic Medium"/>
              </a:rPr>
              <a:t>из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набора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вопросов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позволяет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определить </a:t>
            </a:r>
            <a:r>
              <a:rPr b="0" lang="ru-RU" sz="1800" spc="-435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степень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психологической </a:t>
            </a:r>
            <a:r>
              <a:rPr b="0" lang="ru-RU" sz="1800" spc="-32" strike="noStrike">
                <a:latin typeface="Franklin Gothic Medium"/>
              </a:rPr>
              <a:t>устойчивости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52" strike="noStrike">
                <a:latin typeface="Franklin Gothic Medium"/>
              </a:rPr>
              <a:t>трудных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жизненных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ситуациях,</a:t>
            </a:r>
            <a:endParaRPr b="0" lang="ru-RU" sz="1800" spc="-1" strike="noStrike">
              <a:latin typeface="Arial"/>
            </a:endParaRPr>
          </a:p>
          <a:p>
            <a:pPr marL="134640" algn="ctr">
              <a:lnSpc>
                <a:spcPct val="100000"/>
              </a:lnSpc>
            </a:pPr>
            <a:r>
              <a:rPr b="0" lang="ru-RU" sz="1800" spc="-26" strike="noStrike">
                <a:latin typeface="Franklin Gothic Medium"/>
              </a:rPr>
              <a:t>а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также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выявить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обучающихся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1" strike="noStrike">
                <a:latin typeface="Franklin Gothic Medium"/>
              </a:rPr>
              <a:t>с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показателями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повышенной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вероятности </a:t>
            </a:r>
            <a:r>
              <a:rPr b="0" lang="ru-RU" sz="1800" spc="-435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вовлечения</a:t>
            </a:r>
            <a:r>
              <a:rPr b="0" lang="ru-RU" sz="1800" spc="-26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дезадаптивные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46" strike="noStrike">
                <a:latin typeface="Franklin Gothic Medium"/>
              </a:rPr>
              <a:t>формы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поведения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1" name="CustomShape 13"/>
          <p:cNvSpPr/>
          <p:nvPr/>
        </p:nvSpPr>
        <p:spPr>
          <a:xfrm>
            <a:off x="3603600" y="304200"/>
            <a:ext cx="851616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151" strike="noStrike">
                <a:latin typeface="Arial"/>
              </a:rPr>
              <a:t>Единая</a:t>
            </a:r>
            <a:r>
              <a:rPr b="1" lang="ru-RU" sz="2400" spc="-72" strike="noStrike">
                <a:latin typeface="Arial"/>
              </a:rPr>
              <a:t> </a:t>
            </a:r>
            <a:r>
              <a:rPr b="1" lang="ru-RU" sz="2400" spc="-106" strike="noStrike">
                <a:latin typeface="Arial"/>
              </a:rPr>
              <a:t>методика</a:t>
            </a:r>
            <a:r>
              <a:rPr b="1" lang="ru-RU" sz="2400" spc="-26" strike="noStrike">
                <a:latin typeface="Arial"/>
              </a:rPr>
              <a:t> </a:t>
            </a:r>
            <a:r>
              <a:rPr b="1" lang="ru-RU" sz="2400" spc="-157" strike="noStrike">
                <a:latin typeface="Arial"/>
              </a:rPr>
              <a:t>социально-психологического</a:t>
            </a:r>
            <a:r>
              <a:rPr b="1" lang="ru-RU" sz="2400" spc="-26" strike="noStrike">
                <a:latin typeface="Arial"/>
              </a:rPr>
              <a:t> </a:t>
            </a:r>
            <a:r>
              <a:rPr b="1" lang="ru-RU" sz="2400" spc="-137" strike="noStrike">
                <a:latin typeface="Arial"/>
              </a:rPr>
              <a:t>тестирования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2" name="CustomShape 14"/>
          <p:cNvSpPr/>
          <p:nvPr/>
        </p:nvSpPr>
        <p:spPr>
          <a:xfrm>
            <a:off x="689040" y="5562360"/>
            <a:ext cx="253908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67200" indent="-353880">
              <a:lnSpc>
                <a:spcPct val="100000"/>
              </a:lnSpc>
              <a:spcBef>
                <a:spcPts val="99"/>
              </a:spcBef>
            </a:pPr>
            <a:r>
              <a:rPr b="1" lang="ru-RU" sz="1800" spc="-111" strike="noStrike">
                <a:latin typeface="Arial"/>
              </a:rPr>
              <a:t>ПС</a:t>
            </a:r>
            <a:r>
              <a:rPr b="1" lang="ru-RU" sz="1800" spc="-120" strike="noStrike">
                <a:latin typeface="Arial"/>
              </a:rPr>
              <a:t>И</a:t>
            </a:r>
            <a:r>
              <a:rPr b="1" lang="ru-RU" sz="1800" spc="-97" strike="noStrike">
                <a:latin typeface="Arial"/>
              </a:rPr>
              <a:t>Х</a:t>
            </a:r>
            <a:r>
              <a:rPr b="1" lang="ru-RU" sz="1800" spc="-185" strike="noStrike">
                <a:latin typeface="Arial"/>
              </a:rPr>
              <a:t>О</a:t>
            </a:r>
            <a:r>
              <a:rPr b="1" lang="ru-RU" sz="1800" spc="-100" strike="noStrike">
                <a:latin typeface="Arial"/>
              </a:rPr>
              <a:t>ЛОГИЧЕСКАЯ  </a:t>
            </a:r>
            <a:r>
              <a:rPr b="1" lang="ru-RU" sz="1800" spc="-114" strike="noStrike">
                <a:latin typeface="Arial"/>
              </a:rPr>
              <a:t>УЯЗВИМОСТЬ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CustomShape 15"/>
          <p:cNvSpPr/>
          <p:nvPr/>
        </p:nvSpPr>
        <p:spPr>
          <a:xfrm>
            <a:off x="262800" y="368280"/>
            <a:ext cx="2690640" cy="1349640"/>
          </a:xfrm>
          <a:custGeom>
            <a:avLst/>
            <a:gdLst/>
            <a:ahLst/>
            <a:rect l="l" t="t" r="r" b="b"/>
            <a:pathLst>
              <a:path w="2691130" h="1350010">
                <a:moveTo>
                  <a:pt x="1388110" y="838835"/>
                </a:moveTo>
                <a:lnTo>
                  <a:pt x="876935" y="327660"/>
                </a:lnTo>
                <a:lnTo>
                  <a:pt x="876935" y="583184"/>
                </a:lnTo>
                <a:lnTo>
                  <a:pt x="0" y="583184"/>
                </a:lnTo>
                <a:lnTo>
                  <a:pt x="0" y="1094359"/>
                </a:lnTo>
                <a:lnTo>
                  <a:pt x="876935" y="1094359"/>
                </a:lnTo>
                <a:lnTo>
                  <a:pt x="876935" y="1350010"/>
                </a:lnTo>
                <a:lnTo>
                  <a:pt x="1388110" y="838835"/>
                </a:lnTo>
                <a:close/>
                <a:moveTo>
                  <a:pt x="2691130" y="255524"/>
                </a:moveTo>
                <a:lnTo>
                  <a:pt x="1814195" y="255524"/>
                </a:lnTo>
                <a:lnTo>
                  <a:pt x="1814195" y="0"/>
                </a:lnTo>
                <a:lnTo>
                  <a:pt x="1303020" y="511175"/>
                </a:lnTo>
                <a:lnTo>
                  <a:pt x="1814195" y="1022350"/>
                </a:lnTo>
                <a:lnTo>
                  <a:pt x="1814195" y="766699"/>
                </a:lnTo>
                <a:lnTo>
                  <a:pt x="2691130" y="766699"/>
                </a:lnTo>
                <a:lnTo>
                  <a:pt x="2691130" y="255524"/>
                </a:lnTo>
                <a:close/>
              </a:path>
            </a:pathLst>
          </a:custGeom>
          <a:solidFill>
            <a:srgbClr val="acb8c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16"/>
          <p:cNvSpPr txBox="1"/>
          <p:nvPr/>
        </p:nvSpPr>
        <p:spPr>
          <a:xfrm>
            <a:off x="1728000" y="298440"/>
            <a:ext cx="1500120" cy="11415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4" strike="noStrike">
                <a:solidFill>
                  <a:srgbClr val="000000"/>
                </a:solidFill>
                <a:latin typeface="Franklin Gothic Medium"/>
              </a:rPr>
              <a:t>ЦЕНН</a:t>
            </a:r>
            <a:r>
              <a:rPr b="0" lang="ru-RU" sz="1800" spc="-15" strike="noStrike">
                <a:solidFill>
                  <a:srgbClr val="000000"/>
                </a:solidFill>
                <a:latin typeface="Franklin Gothic Medium"/>
              </a:rPr>
              <a:t>О</a:t>
            </a:r>
            <a:r>
              <a:rPr b="0" lang="ru-RU" sz="1800" spc="-35" strike="noStrike">
                <a:solidFill>
                  <a:srgbClr val="000000"/>
                </a:solidFill>
                <a:latin typeface="Franklin Gothic Medium"/>
              </a:rPr>
              <a:t>С</a:t>
            </a:r>
            <a:r>
              <a:rPr b="0" lang="ru-RU" sz="1800" spc="-12" strike="noStrike">
                <a:solidFill>
                  <a:srgbClr val="000000"/>
                </a:solidFill>
                <a:latin typeface="Franklin Gothic Medium"/>
              </a:rPr>
              <a:t>ТИ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295" name="CustomShape 17"/>
          <p:cNvSpPr/>
          <p:nvPr/>
        </p:nvSpPr>
        <p:spPr>
          <a:xfrm>
            <a:off x="2161080" y="1154160"/>
            <a:ext cx="9720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26" strike="noStrike">
                <a:latin typeface="Franklin Gothic Medium"/>
              </a:rPr>
              <a:t>СМЫСЛЫ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6" name="CustomShape 18"/>
          <p:cNvSpPr/>
          <p:nvPr/>
        </p:nvSpPr>
        <p:spPr>
          <a:xfrm>
            <a:off x="334800" y="1521000"/>
            <a:ext cx="8892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6" strike="noStrike">
                <a:latin typeface="Franklin Gothic Medium"/>
              </a:rPr>
              <a:t>Х</a:t>
            </a:r>
            <a:r>
              <a:rPr b="0" lang="ru-RU" sz="1800" spc="-52" strike="noStrike">
                <a:latin typeface="Franklin Gothic Medium"/>
              </a:rPr>
              <a:t>О</a:t>
            </a:r>
            <a:r>
              <a:rPr b="0" lang="ru-RU" sz="1800" spc="-7" strike="noStrike">
                <a:latin typeface="Franklin Gothic Medium"/>
              </a:rPr>
              <a:t>Л</a:t>
            </a:r>
            <a:r>
              <a:rPr b="0" lang="ru-RU" sz="1800" spc="-15" strike="noStrike">
                <a:latin typeface="Franklin Gothic Medium"/>
              </a:rPr>
              <a:t>О</a:t>
            </a:r>
            <a:r>
              <a:rPr b="0" lang="ru-RU" sz="1800" spc="12" strike="noStrike">
                <a:latin typeface="Franklin Gothic Medium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7" name="CustomShape 19"/>
          <p:cNvSpPr/>
          <p:nvPr/>
        </p:nvSpPr>
        <p:spPr>
          <a:xfrm>
            <a:off x="268920" y="557640"/>
            <a:ext cx="872640" cy="104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26" strike="noStrike">
                <a:latin typeface="Franklin Gothic Medium"/>
              </a:rPr>
              <a:t>ГОЛОД</a:t>
            </a:r>
            <a:endParaRPr b="0" lang="ru-RU" sz="1800" spc="-1" strike="noStrike">
              <a:latin typeface="Arial"/>
            </a:endParaRPr>
          </a:p>
          <a:p>
            <a:pPr marL="332640">
              <a:lnSpc>
                <a:spcPct val="100000"/>
              </a:lnSpc>
              <a:spcBef>
                <a:spcPts val="1624"/>
              </a:spcBef>
            </a:pPr>
            <a:r>
              <a:rPr b="1" lang="ru-RU" sz="1800" spc="-1" strike="noStrike">
                <a:latin typeface="Calibri"/>
              </a:rPr>
              <a:t>4</a:t>
            </a:r>
            <a:r>
              <a:rPr b="1" lang="ru-RU" sz="1800" spc="4" strike="noStrike">
                <a:latin typeface="Calibri"/>
              </a:rPr>
              <a:t>0</a:t>
            </a:r>
            <a:r>
              <a:rPr b="1" lang="ru-RU" sz="1800" spc="-60" strike="noStrike">
                <a:latin typeface="Calibri"/>
              </a:rPr>
              <a:t> </a:t>
            </a:r>
            <a:r>
              <a:rPr b="1" lang="ru-RU" sz="1800" spc="-126" strike="noStrike">
                <a:latin typeface="Calibri"/>
              </a:rPr>
              <a:t>г</a:t>
            </a:r>
            <a:r>
              <a:rPr b="1" lang="ru-RU" sz="1800" spc="-32" strike="noStrike">
                <a:latin typeface="Calibri"/>
              </a:rPr>
              <a:t>.</a:t>
            </a:r>
            <a:r>
              <a:rPr b="1" lang="ru-RU" sz="1800" spc="-120" strike="noStrike">
                <a:latin typeface="Calibri"/>
              </a:rPr>
              <a:t>г</a:t>
            </a:r>
            <a:r>
              <a:rPr b="1" lang="ru-RU" sz="1800" spc="-26" strike="noStrike"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98" name="Group 20"/>
          <p:cNvGrpSpPr/>
          <p:nvPr/>
        </p:nvGrpSpPr>
        <p:grpSpPr>
          <a:xfrm>
            <a:off x="6690960" y="3933720"/>
            <a:ext cx="2695680" cy="529200"/>
            <a:chOff x="6690960" y="3933720"/>
            <a:chExt cx="2695680" cy="529200"/>
          </a:xfrm>
        </p:grpSpPr>
        <p:sp>
          <p:nvSpPr>
            <p:cNvPr id="299" name="CustomShape 21"/>
            <p:cNvSpPr/>
            <p:nvPr/>
          </p:nvSpPr>
          <p:spPr>
            <a:xfrm>
              <a:off x="6690960" y="3933720"/>
              <a:ext cx="2695680" cy="529200"/>
            </a:xfrm>
            <a:custGeom>
              <a:avLst/>
              <a:gdLst/>
              <a:ahLst/>
              <a:rect l="l" t="t" r="r" b="b"/>
              <a:pathLst>
                <a:path w="2696209" h="529589">
                  <a:moveTo>
                    <a:pt x="2607945" y="0"/>
                  </a:moveTo>
                  <a:lnTo>
                    <a:pt x="88264" y="0"/>
                  </a:lnTo>
                  <a:lnTo>
                    <a:pt x="53899" y="6933"/>
                  </a:lnTo>
                  <a:lnTo>
                    <a:pt x="25844" y="25844"/>
                  </a:lnTo>
                  <a:lnTo>
                    <a:pt x="6933" y="53899"/>
                  </a:lnTo>
                  <a:lnTo>
                    <a:pt x="0" y="88264"/>
                  </a:lnTo>
                  <a:lnTo>
                    <a:pt x="0" y="441325"/>
                  </a:lnTo>
                  <a:lnTo>
                    <a:pt x="6933" y="475690"/>
                  </a:lnTo>
                  <a:lnTo>
                    <a:pt x="25844" y="503745"/>
                  </a:lnTo>
                  <a:lnTo>
                    <a:pt x="53899" y="522656"/>
                  </a:lnTo>
                  <a:lnTo>
                    <a:pt x="88264" y="529589"/>
                  </a:lnTo>
                  <a:lnTo>
                    <a:pt x="2607945" y="529589"/>
                  </a:lnTo>
                  <a:lnTo>
                    <a:pt x="2642310" y="522656"/>
                  </a:lnTo>
                  <a:lnTo>
                    <a:pt x="2670365" y="503745"/>
                  </a:lnTo>
                  <a:lnTo>
                    <a:pt x="2689276" y="475690"/>
                  </a:lnTo>
                  <a:lnTo>
                    <a:pt x="2696209" y="441325"/>
                  </a:lnTo>
                  <a:lnTo>
                    <a:pt x="2696209" y="88264"/>
                  </a:lnTo>
                  <a:lnTo>
                    <a:pt x="2689276" y="53899"/>
                  </a:lnTo>
                  <a:lnTo>
                    <a:pt x="2670365" y="25844"/>
                  </a:lnTo>
                  <a:lnTo>
                    <a:pt x="2642310" y="6933"/>
                  </a:lnTo>
                  <a:lnTo>
                    <a:pt x="2607945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22"/>
            <p:cNvSpPr/>
            <p:nvPr/>
          </p:nvSpPr>
          <p:spPr>
            <a:xfrm>
              <a:off x="6690960" y="3933720"/>
              <a:ext cx="2695680" cy="529200"/>
            </a:xfrm>
            <a:custGeom>
              <a:avLst/>
              <a:gdLst/>
              <a:ahLst/>
              <a:rect l="l" t="t" r="r" b="b"/>
              <a:pathLst>
                <a:path w="2696209" h="529589">
                  <a:moveTo>
                    <a:pt x="0" y="88264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2607945" y="0"/>
                  </a:lnTo>
                  <a:lnTo>
                    <a:pt x="2642310" y="6933"/>
                  </a:lnTo>
                  <a:lnTo>
                    <a:pt x="2670365" y="25844"/>
                  </a:lnTo>
                  <a:lnTo>
                    <a:pt x="2689276" y="53899"/>
                  </a:lnTo>
                  <a:lnTo>
                    <a:pt x="2696209" y="88264"/>
                  </a:lnTo>
                  <a:lnTo>
                    <a:pt x="2696209" y="441325"/>
                  </a:lnTo>
                  <a:lnTo>
                    <a:pt x="2689276" y="475690"/>
                  </a:lnTo>
                  <a:lnTo>
                    <a:pt x="2670365" y="503745"/>
                  </a:lnTo>
                  <a:lnTo>
                    <a:pt x="2642310" y="522656"/>
                  </a:lnTo>
                  <a:lnTo>
                    <a:pt x="2607945" y="529589"/>
                  </a:lnTo>
                  <a:lnTo>
                    <a:pt x="88264" y="529589"/>
                  </a:lnTo>
                  <a:lnTo>
                    <a:pt x="53899" y="522656"/>
                  </a:lnTo>
                  <a:lnTo>
                    <a:pt x="25844" y="503745"/>
                  </a:lnTo>
                  <a:lnTo>
                    <a:pt x="6933" y="475690"/>
                  </a:lnTo>
                  <a:lnTo>
                    <a:pt x="0" y="441325"/>
                  </a:lnTo>
                  <a:lnTo>
                    <a:pt x="0" y="88264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CustomShape 23"/>
          <p:cNvSpPr/>
          <p:nvPr/>
        </p:nvSpPr>
        <p:spPr>
          <a:xfrm>
            <a:off x="6801840" y="3985560"/>
            <a:ext cx="2473560" cy="5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3320" indent="-1080">
              <a:lnSpc>
                <a:spcPct val="100000"/>
              </a:lnSpc>
              <a:spcBef>
                <a:spcPts val="99"/>
              </a:spcBef>
            </a:pPr>
            <a:r>
              <a:rPr b="0" lang="ru-RU" sz="1150" spc="-15" strike="noStrike">
                <a:latin typeface="Franklin Gothic Medium"/>
              </a:rPr>
              <a:t>Выявление </a:t>
            </a:r>
            <a:r>
              <a:rPr b="0" lang="ru-RU" sz="1150" spc="-21" strike="noStrike">
                <a:latin typeface="Franklin Gothic Medium"/>
              </a:rPr>
              <a:t>факторов,</a:t>
            </a:r>
            <a:r>
              <a:rPr b="0" lang="ru-RU" sz="1150" spc="-7" strike="noStrike">
                <a:latin typeface="Franklin Gothic Medium"/>
              </a:rPr>
              <a:t> </a:t>
            </a:r>
            <a:r>
              <a:rPr b="0" lang="ru-RU" sz="1150" spc="-26" strike="noStrike">
                <a:latin typeface="Franklin Gothic Medium"/>
              </a:rPr>
              <a:t>провоцирующих </a:t>
            </a:r>
            <a:r>
              <a:rPr b="0" lang="ru-RU" sz="1150" spc="-270" strike="noStrike">
                <a:latin typeface="Franklin Gothic Medium"/>
              </a:rPr>
              <a:t> </a:t>
            </a:r>
            <a:r>
              <a:rPr b="0" lang="ru-RU" sz="1150" spc="-12" strike="noStrike">
                <a:latin typeface="Franklin Gothic Medium"/>
              </a:rPr>
              <a:t>вовлечение</a:t>
            </a:r>
            <a:r>
              <a:rPr b="0" lang="ru-RU" sz="1150" spc="-15" strike="noStrike">
                <a:latin typeface="Franklin Gothic Medium"/>
              </a:rPr>
              <a:t> </a:t>
            </a:r>
            <a:r>
              <a:rPr b="0" lang="ru-RU" sz="1150" spc="-12" strike="noStrike">
                <a:latin typeface="Franklin Gothic Medium"/>
              </a:rPr>
              <a:t>в</a:t>
            </a:r>
            <a:r>
              <a:rPr b="0" lang="ru-RU" sz="1150" spc="-15" strike="noStrike">
                <a:latin typeface="Franklin Gothic Medium"/>
              </a:rPr>
              <a:t> </a:t>
            </a:r>
            <a:r>
              <a:rPr b="0" lang="ru-RU" sz="1150" spc="-21" strike="noStrike">
                <a:latin typeface="Franklin Gothic Medium"/>
              </a:rPr>
              <a:t>рискованное</a:t>
            </a:r>
            <a:r>
              <a:rPr b="0" lang="ru-RU" sz="1150" spc="-7" strike="noStrike">
                <a:latin typeface="Franklin Gothic Medium"/>
              </a:rPr>
              <a:t> </a:t>
            </a:r>
            <a:r>
              <a:rPr b="0" lang="ru-RU" sz="1150" spc="-15" strike="noStrike">
                <a:latin typeface="Franklin Gothic Medium"/>
              </a:rPr>
              <a:t>поведение</a:t>
            </a:r>
            <a:endParaRPr b="0" lang="ru-RU" sz="1150" spc="-1" strike="noStrike">
              <a:latin typeface="Arial"/>
            </a:endParaRPr>
          </a:p>
        </p:txBody>
      </p:sp>
      <p:grpSp>
        <p:nvGrpSpPr>
          <p:cNvPr id="302" name="Group 24"/>
          <p:cNvGrpSpPr/>
          <p:nvPr/>
        </p:nvGrpSpPr>
        <p:grpSpPr>
          <a:xfrm>
            <a:off x="4866120" y="4589280"/>
            <a:ext cx="2453400" cy="563400"/>
            <a:chOff x="4866120" y="4589280"/>
            <a:chExt cx="2453400" cy="563400"/>
          </a:xfrm>
        </p:grpSpPr>
        <p:sp>
          <p:nvSpPr>
            <p:cNvPr id="303" name="CustomShape 25"/>
            <p:cNvSpPr/>
            <p:nvPr/>
          </p:nvSpPr>
          <p:spPr>
            <a:xfrm>
              <a:off x="4866120" y="4589280"/>
              <a:ext cx="2453400" cy="563400"/>
            </a:xfrm>
            <a:custGeom>
              <a:avLst/>
              <a:gdLst/>
              <a:ahLst/>
              <a:rect l="l" t="t" r="r" b="b"/>
              <a:pathLst>
                <a:path w="2453640" h="563879">
                  <a:moveTo>
                    <a:pt x="2359660" y="0"/>
                  </a:moveTo>
                  <a:lnTo>
                    <a:pt x="93980" y="0"/>
                  </a:lnTo>
                  <a:lnTo>
                    <a:pt x="57382" y="7379"/>
                  </a:lnTo>
                  <a:lnTo>
                    <a:pt x="27511" y="27511"/>
                  </a:lnTo>
                  <a:lnTo>
                    <a:pt x="7379" y="57382"/>
                  </a:lnTo>
                  <a:lnTo>
                    <a:pt x="0" y="93979"/>
                  </a:lnTo>
                  <a:lnTo>
                    <a:pt x="0" y="469899"/>
                  </a:lnTo>
                  <a:lnTo>
                    <a:pt x="7379" y="506497"/>
                  </a:lnTo>
                  <a:lnTo>
                    <a:pt x="27511" y="536368"/>
                  </a:lnTo>
                  <a:lnTo>
                    <a:pt x="57382" y="556500"/>
                  </a:lnTo>
                  <a:lnTo>
                    <a:pt x="93980" y="563879"/>
                  </a:lnTo>
                  <a:lnTo>
                    <a:pt x="2359660" y="563879"/>
                  </a:lnTo>
                  <a:lnTo>
                    <a:pt x="2396257" y="556500"/>
                  </a:lnTo>
                  <a:lnTo>
                    <a:pt x="2426128" y="536368"/>
                  </a:lnTo>
                  <a:lnTo>
                    <a:pt x="2446260" y="506497"/>
                  </a:lnTo>
                  <a:lnTo>
                    <a:pt x="2453640" y="469899"/>
                  </a:lnTo>
                  <a:lnTo>
                    <a:pt x="2453640" y="93979"/>
                  </a:lnTo>
                  <a:lnTo>
                    <a:pt x="2446260" y="57382"/>
                  </a:lnTo>
                  <a:lnTo>
                    <a:pt x="2426128" y="27511"/>
                  </a:lnTo>
                  <a:lnTo>
                    <a:pt x="2396257" y="7379"/>
                  </a:lnTo>
                  <a:lnTo>
                    <a:pt x="2359660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26"/>
            <p:cNvSpPr/>
            <p:nvPr/>
          </p:nvSpPr>
          <p:spPr>
            <a:xfrm>
              <a:off x="4866120" y="4589280"/>
              <a:ext cx="2453400" cy="563400"/>
            </a:xfrm>
            <a:custGeom>
              <a:avLst/>
              <a:gdLst/>
              <a:ahLst/>
              <a:rect l="l" t="t" r="r" b="b"/>
              <a:pathLst>
                <a:path w="2453640" h="563879">
                  <a:moveTo>
                    <a:pt x="0" y="93979"/>
                  </a:moveTo>
                  <a:lnTo>
                    <a:pt x="7379" y="57382"/>
                  </a:lnTo>
                  <a:lnTo>
                    <a:pt x="27511" y="27511"/>
                  </a:lnTo>
                  <a:lnTo>
                    <a:pt x="57382" y="7379"/>
                  </a:lnTo>
                  <a:lnTo>
                    <a:pt x="93980" y="0"/>
                  </a:lnTo>
                  <a:lnTo>
                    <a:pt x="2359660" y="0"/>
                  </a:lnTo>
                  <a:lnTo>
                    <a:pt x="2396257" y="7379"/>
                  </a:lnTo>
                  <a:lnTo>
                    <a:pt x="2426128" y="27511"/>
                  </a:lnTo>
                  <a:lnTo>
                    <a:pt x="2446260" y="57382"/>
                  </a:lnTo>
                  <a:lnTo>
                    <a:pt x="2453640" y="93979"/>
                  </a:lnTo>
                  <a:lnTo>
                    <a:pt x="2453640" y="469899"/>
                  </a:lnTo>
                  <a:lnTo>
                    <a:pt x="2446260" y="506497"/>
                  </a:lnTo>
                  <a:lnTo>
                    <a:pt x="2426128" y="536368"/>
                  </a:lnTo>
                  <a:lnTo>
                    <a:pt x="2396257" y="556500"/>
                  </a:lnTo>
                  <a:lnTo>
                    <a:pt x="2359660" y="563879"/>
                  </a:lnTo>
                  <a:lnTo>
                    <a:pt x="93980" y="563879"/>
                  </a:lnTo>
                  <a:lnTo>
                    <a:pt x="57382" y="556500"/>
                  </a:lnTo>
                  <a:lnTo>
                    <a:pt x="27511" y="536368"/>
                  </a:lnTo>
                  <a:lnTo>
                    <a:pt x="7379" y="506497"/>
                  </a:lnTo>
                  <a:lnTo>
                    <a:pt x="0" y="469899"/>
                  </a:lnTo>
                  <a:lnTo>
                    <a:pt x="0" y="93979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5" name="CustomShape 27"/>
          <p:cNvSpPr/>
          <p:nvPr/>
        </p:nvSpPr>
        <p:spPr>
          <a:xfrm>
            <a:off x="4991760" y="4662360"/>
            <a:ext cx="22831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72360">
              <a:lnSpc>
                <a:spcPct val="100000"/>
              </a:lnSpc>
              <a:spcBef>
                <a:spcPts val="99"/>
              </a:spcBef>
            </a:pPr>
            <a:r>
              <a:rPr b="0" lang="ru-RU" sz="1150" spc="-15" strike="noStrike">
                <a:latin typeface="Franklin Gothic Medium"/>
              </a:rPr>
              <a:t>Мотивирование</a:t>
            </a:r>
            <a:r>
              <a:rPr b="0" lang="ru-RU" sz="1150" spc="-12" strike="noStrike">
                <a:latin typeface="Franklin Gothic Medium"/>
              </a:rPr>
              <a:t> </a:t>
            </a:r>
            <a:r>
              <a:rPr b="0" lang="ru-RU" sz="1150" spc="-26" strike="noStrike">
                <a:latin typeface="Franklin Gothic Medium"/>
              </a:rPr>
              <a:t>обучающихся</a:t>
            </a:r>
            <a:r>
              <a:rPr b="0" lang="ru-RU" sz="1150" spc="-15" strike="noStrike">
                <a:latin typeface="Franklin Gothic Medium"/>
              </a:rPr>
              <a:t> на </a:t>
            </a:r>
            <a:r>
              <a:rPr b="0" lang="ru-RU" sz="1150" spc="-12" strike="noStrike">
                <a:latin typeface="Franklin Gothic Medium"/>
              </a:rPr>
              <a:t> самоисследование</a:t>
            </a:r>
            <a:r>
              <a:rPr b="0" lang="ru-RU" sz="1150" spc="-52" strike="noStrike">
                <a:latin typeface="Franklin Gothic Medium"/>
              </a:rPr>
              <a:t> </a:t>
            </a:r>
            <a:r>
              <a:rPr b="0" lang="ru-RU" sz="1150" spc="-26" strike="noStrike">
                <a:latin typeface="Franklin Gothic Medium"/>
              </a:rPr>
              <a:t>и</a:t>
            </a:r>
            <a:r>
              <a:rPr b="0" lang="ru-RU" sz="1150" spc="-35" strike="noStrike">
                <a:latin typeface="Franklin Gothic Medium"/>
              </a:rPr>
              <a:t> </a:t>
            </a:r>
            <a:r>
              <a:rPr b="0" lang="ru-RU" sz="1150" spc="-21" strike="noStrike">
                <a:latin typeface="Franklin Gothic Medium"/>
              </a:rPr>
              <a:t>саморазвитие</a:t>
            </a:r>
            <a:endParaRPr b="0" lang="ru-RU" sz="1150" spc="-1" strike="noStrike">
              <a:latin typeface="Arial"/>
            </a:endParaRPr>
          </a:p>
        </p:txBody>
      </p:sp>
      <p:grpSp>
        <p:nvGrpSpPr>
          <p:cNvPr id="306" name="Group 28"/>
          <p:cNvGrpSpPr/>
          <p:nvPr/>
        </p:nvGrpSpPr>
        <p:grpSpPr>
          <a:xfrm>
            <a:off x="8930160" y="4572720"/>
            <a:ext cx="2375640" cy="526680"/>
            <a:chOff x="8930160" y="4572720"/>
            <a:chExt cx="2375640" cy="526680"/>
          </a:xfrm>
        </p:grpSpPr>
        <p:sp>
          <p:nvSpPr>
            <p:cNvPr id="307" name="CustomShape 29"/>
            <p:cNvSpPr/>
            <p:nvPr/>
          </p:nvSpPr>
          <p:spPr>
            <a:xfrm>
              <a:off x="8930160" y="4572720"/>
              <a:ext cx="2375640" cy="526680"/>
            </a:xfrm>
            <a:custGeom>
              <a:avLst/>
              <a:gdLst/>
              <a:ahLst/>
              <a:rect l="l" t="t" r="r" b="b"/>
              <a:pathLst>
                <a:path w="2376170" h="527050">
                  <a:moveTo>
                    <a:pt x="2288286" y="0"/>
                  </a:moveTo>
                  <a:lnTo>
                    <a:pt x="87884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3"/>
                  </a:lnTo>
                  <a:lnTo>
                    <a:pt x="0" y="439165"/>
                  </a:lnTo>
                  <a:lnTo>
                    <a:pt x="6909" y="473364"/>
                  </a:lnTo>
                  <a:lnTo>
                    <a:pt x="25749" y="501300"/>
                  </a:lnTo>
                  <a:lnTo>
                    <a:pt x="53685" y="520140"/>
                  </a:lnTo>
                  <a:lnTo>
                    <a:pt x="87884" y="527050"/>
                  </a:lnTo>
                  <a:lnTo>
                    <a:pt x="2288286" y="527050"/>
                  </a:lnTo>
                  <a:lnTo>
                    <a:pt x="2322484" y="520140"/>
                  </a:lnTo>
                  <a:lnTo>
                    <a:pt x="2350420" y="501300"/>
                  </a:lnTo>
                  <a:lnTo>
                    <a:pt x="2369260" y="473364"/>
                  </a:lnTo>
                  <a:lnTo>
                    <a:pt x="2376170" y="439165"/>
                  </a:lnTo>
                  <a:lnTo>
                    <a:pt x="2376170" y="87883"/>
                  </a:lnTo>
                  <a:lnTo>
                    <a:pt x="2369260" y="53685"/>
                  </a:lnTo>
                  <a:lnTo>
                    <a:pt x="2350420" y="25749"/>
                  </a:lnTo>
                  <a:lnTo>
                    <a:pt x="2322484" y="6909"/>
                  </a:lnTo>
                  <a:lnTo>
                    <a:pt x="2288286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30"/>
            <p:cNvSpPr/>
            <p:nvPr/>
          </p:nvSpPr>
          <p:spPr>
            <a:xfrm>
              <a:off x="8930160" y="4572720"/>
              <a:ext cx="2375640" cy="526680"/>
            </a:xfrm>
            <a:custGeom>
              <a:avLst/>
              <a:gdLst/>
              <a:ahLst/>
              <a:rect l="l" t="t" r="r" b="b"/>
              <a:pathLst>
                <a:path w="2376170" h="527050">
                  <a:moveTo>
                    <a:pt x="0" y="87883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4" y="0"/>
                  </a:lnTo>
                  <a:lnTo>
                    <a:pt x="2288286" y="0"/>
                  </a:lnTo>
                  <a:lnTo>
                    <a:pt x="2322484" y="6909"/>
                  </a:lnTo>
                  <a:lnTo>
                    <a:pt x="2350420" y="25749"/>
                  </a:lnTo>
                  <a:lnTo>
                    <a:pt x="2369260" y="53685"/>
                  </a:lnTo>
                  <a:lnTo>
                    <a:pt x="2376170" y="87883"/>
                  </a:lnTo>
                  <a:lnTo>
                    <a:pt x="2376170" y="439165"/>
                  </a:lnTo>
                  <a:lnTo>
                    <a:pt x="2369260" y="473364"/>
                  </a:lnTo>
                  <a:lnTo>
                    <a:pt x="2350420" y="501300"/>
                  </a:lnTo>
                  <a:lnTo>
                    <a:pt x="2322484" y="520140"/>
                  </a:lnTo>
                  <a:lnTo>
                    <a:pt x="2288286" y="527050"/>
                  </a:lnTo>
                  <a:lnTo>
                    <a:pt x="87884" y="527050"/>
                  </a:lnTo>
                  <a:lnTo>
                    <a:pt x="53685" y="520140"/>
                  </a:lnTo>
                  <a:lnTo>
                    <a:pt x="25749" y="501300"/>
                  </a:lnTo>
                  <a:lnTo>
                    <a:pt x="6909" y="473364"/>
                  </a:lnTo>
                  <a:lnTo>
                    <a:pt x="0" y="439165"/>
                  </a:lnTo>
                  <a:lnTo>
                    <a:pt x="0" y="87883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9" name="CustomShape 31"/>
          <p:cNvSpPr/>
          <p:nvPr/>
        </p:nvSpPr>
        <p:spPr>
          <a:xfrm>
            <a:off x="9189000" y="4660920"/>
            <a:ext cx="18594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24840">
              <a:lnSpc>
                <a:spcPct val="100000"/>
              </a:lnSpc>
              <a:spcBef>
                <a:spcPts val="99"/>
              </a:spcBef>
            </a:pPr>
            <a:r>
              <a:rPr b="0" lang="ru-RU" sz="1150" spc="-15" strike="noStrike">
                <a:latin typeface="Franklin Gothic Medium"/>
              </a:rPr>
              <a:t>Социально-психологическое </a:t>
            </a:r>
            <a:r>
              <a:rPr b="0" lang="ru-RU" sz="1150" spc="-276" strike="noStrike">
                <a:latin typeface="Franklin Gothic Medium"/>
              </a:rPr>
              <a:t> </a:t>
            </a:r>
            <a:r>
              <a:rPr b="0" lang="ru-RU" sz="1150" spc="-12" strike="noStrike">
                <a:latin typeface="Franklin Gothic Medium"/>
              </a:rPr>
              <a:t>сопровождение</a:t>
            </a:r>
            <a:r>
              <a:rPr b="0" lang="ru-RU" sz="1150" spc="-32" strike="noStrike">
                <a:latin typeface="Franklin Gothic Medium"/>
              </a:rPr>
              <a:t> </a:t>
            </a:r>
            <a:r>
              <a:rPr b="0" lang="ru-RU" sz="1150" spc="-26" strike="noStrike">
                <a:latin typeface="Franklin Gothic Medium"/>
              </a:rPr>
              <a:t>и</a:t>
            </a:r>
            <a:r>
              <a:rPr b="0" lang="ru-RU" sz="1150" spc="-32" strike="noStrike">
                <a:latin typeface="Franklin Gothic Medium"/>
              </a:rPr>
              <a:t> </a:t>
            </a:r>
            <a:r>
              <a:rPr b="0" lang="ru-RU" sz="1150" spc="-15" strike="noStrike">
                <a:latin typeface="Franklin Gothic Medium"/>
              </a:rPr>
              <a:t>поддержка</a:t>
            </a:r>
            <a:endParaRPr b="0" lang="ru-RU" sz="1150" spc="-1" strike="noStrike">
              <a:latin typeface="Arial"/>
            </a:endParaRPr>
          </a:p>
        </p:txBody>
      </p:sp>
      <p:grpSp>
        <p:nvGrpSpPr>
          <p:cNvPr id="310" name="Group 32"/>
          <p:cNvGrpSpPr/>
          <p:nvPr/>
        </p:nvGrpSpPr>
        <p:grpSpPr>
          <a:xfrm>
            <a:off x="8932680" y="5655960"/>
            <a:ext cx="2422800" cy="498600"/>
            <a:chOff x="8932680" y="5655960"/>
            <a:chExt cx="2422800" cy="498600"/>
          </a:xfrm>
        </p:grpSpPr>
        <p:sp>
          <p:nvSpPr>
            <p:cNvPr id="311" name="CustomShape 33"/>
            <p:cNvSpPr/>
            <p:nvPr/>
          </p:nvSpPr>
          <p:spPr>
            <a:xfrm>
              <a:off x="8932680" y="5655960"/>
              <a:ext cx="2422800" cy="498600"/>
            </a:xfrm>
            <a:custGeom>
              <a:avLst/>
              <a:gdLst/>
              <a:ahLst/>
              <a:rect l="l" t="t" r="r" b="b"/>
              <a:pathLst>
                <a:path w="2423159" h="499110">
                  <a:moveTo>
                    <a:pt x="2339975" y="0"/>
                  </a:moveTo>
                  <a:lnTo>
                    <a:pt x="83184" y="0"/>
                  </a:lnTo>
                  <a:lnTo>
                    <a:pt x="50792" y="6537"/>
                  </a:lnTo>
                  <a:lnTo>
                    <a:pt x="24352" y="24366"/>
                  </a:lnTo>
                  <a:lnTo>
                    <a:pt x="6532" y="50808"/>
                  </a:lnTo>
                  <a:lnTo>
                    <a:pt x="0" y="83184"/>
                  </a:lnTo>
                  <a:lnTo>
                    <a:pt x="0" y="415924"/>
                  </a:lnTo>
                  <a:lnTo>
                    <a:pt x="6532" y="448301"/>
                  </a:lnTo>
                  <a:lnTo>
                    <a:pt x="24352" y="474743"/>
                  </a:lnTo>
                  <a:lnTo>
                    <a:pt x="50792" y="492572"/>
                  </a:lnTo>
                  <a:lnTo>
                    <a:pt x="83184" y="499109"/>
                  </a:lnTo>
                  <a:lnTo>
                    <a:pt x="2339975" y="499109"/>
                  </a:lnTo>
                  <a:lnTo>
                    <a:pt x="2372367" y="492572"/>
                  </a:lnTo>
                  <a:lnTo>
                    <a:pt x="2398807" y="474743"/>
                  </a:lnTo>
                  <a:lnTo>
                    <a:pt x="2416627" y="448301"/>
                  </a:lnTo>
                  <a:lnTo>
                    <a:pt x="2423159" y="415924"/>
                  </a:lnTo>
                  <a:lnTo>
                    <a:pt x="2423159" y="83184"/>
                  </a:lnTo>
                  <a:lnTo>
                    <a:pt x="2416627" y="50808"/>
                  </a:lnTo>
                  <a:lnTo>
                    <a:pt x="2398807" y="24366"/>
                  </a:lnTo>
                  <a:lnTo>
                    <a:pt x="2372367" y="6537"/>
                  </a:lnTo>
                  <a:lnTo>
                    <a:pt x="2339975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CustomShape 34"/>
            <p:cNvSpPr/>
            <p:nvPr/>
          </p:nvSpPr>
          <p:spPr>
            <a:xfrm>
              <a:off x="8932680" y="5655960"/>
              <a:ext cx="2422800" cy="498600"/>
            </a:xfrm>
            <a:custGeom>
              <a:avLst/>
              <a:gdLst/>
              <a:ahLst/>
              <a:rect l="l" t="t" r="r" b="b"/>
              <a:pathLst>
                <a:path w="2423159" h="499110">
                  <a:moveTo>
                    <a:pt x="0" y="83184"/>
                  </a:moveTo>
                  <a:lnTo>
                    <a:pt x="6532" y="50808"/>
                  </a:lnTo>
                  <a:lnTo>
                    <a:pt x="24352" y="24366"/>
                  </a:lnTo>
                  <a:lnTo>
                    <a:pt x="50792" y="6537"/>
                  </a:lnTo>
                  <a:lnTo>
                    <a:pt x="83184" y="0"/>
                  </a:lnTo>
                  <a:lnTo>
                    <a:pt x="2339975" y="0"/>
                  </a:lnTo>
                  <a:lnTo>
                    <a:pt x="2372367" y="6537"/>
                  </a:lnTo>
                  <a:lnTo>
                    <a:pt x="2398807" y="24366"/>
                  </a:lnTo>
                  <a:lnTo>
                    <a:pt x="2416627" y="50808"/>
                  </a:lnTo>
                  <a:lnTo>
                    <a:pt x="2423159" y="83184"/>
                  </a:lnTo>
                  <a:lnTo>
                    <a:pt x="2423159" y="415924"/>
                  </a:lnTo>
                  <a:lnTo>
                    <a:pt x="2416627" y="448301"/>
                  </a:lnTo>
                  <a:lnTo>
                    <a:pt x="2398807" y="474743"/>
                  </a:lnTo>
                  <a:lnTo>
                    <a:pt x="2372367" y="492572"/>
                  </a:lnTo>
                  <a:lnTo>
                    <a:pt x="2339975" y="499109"/>
                  </a:lnTo>
                  <a:lnTo>
                    <a:pt x="83184" y="499109"/>
                  </a:lnTo>
                  <a:lnTo>
                    <a:pt x="50792" y="492572"/>
                  </a:lnTo>
                  <a:lnTo>
                    <a:pt x="24352" y="474743"/>
                  </a:lnTo>
                  <a:lnTo>
                    <a:pt x="6532" y="448301"/>
                  </a:lnTo>
                  <a:lnTo>
                    <a:pt x="0" y="415924"/>
                  </a:lnTo>
                  <a:lnTo>
                    <a:pt x="0" y="83184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3" name="CustomShape 35"/>
          <p:cNvSpPr/>
          <p:nvPr/>
        </p:nvSpPr>
        <p:spPr>
          <a:xfrm>
            <a:off x="8975880" y="5702760"/>
            <a:ext cx="23688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18600" indent="-305640">
              <a:lnSpc>
                <a:spcPct val="100000"/>
              </a:lnSpc>
              <a:spcBef>
                <a:spcPts val="99"/>
              </a:spcBef>
            </a:pPr>
            <a:r>
              <a:rPr b="0" lang="ru-RU" sz="1150" spc="-21" strike="noStrike">
                <a:latin typeface="Franklin Gothic Medium"/>
              </a:rPr>
              <a:t>Информационно</a:t>
            </a:r>
            <a:r>
              <a:rPr b="0" lang="ru-RU" sz="1150" spc="-46" strike="noStrike">
                <a:latin typeface="Franklin Gothic Medium"/>
              </a:rPr>
              <a:t> </a:t>
            </a:r>
            <a:r>
              <a:rPr b="0" lang="ru-RU" sz="1150" spc="-1" strike="noStrike">
                <a:latin typeface="Franklin Gothic Medium"/>
              </a:rPr>
              <a:t>–</a:t>
            </a:r>
            <a:r>
              <a:rPr b="0" lang="ru-RU" sz="1150" spc="-26" strike="noStrike">
                <a:latin typeface="Franklin Gothic Medium"/>
              </a:rPr>
              <a:t> </a:t>
            </a:r>
            <a:r>
              <a:rPr b="0" lang="ru-RU" sz="1150" spc="-15" strike="noStrike">
                <a:latin typeface="Franklin Gothic Medium"/>
              </a:rPr>
              <a:t>просветительская </a:t>
            </a:r>
            <a:r>
              <a:rPr b="0" lang="ru-RU" sz="1150" spc="-270" strike="noStrike">
                <a:latin typeface="Franklin Gothic Medium"/>
              </a:rPr>
              <a:t> </a:t>
            </a:r>
            <a:r>
              <a:rPr b="0" lang="ru-RU" sz="1150" spc="-21" strike="noStrike">
                <a:latin typeface="Franklin Gothic Medium"/>
              </a:rPr>
              <a:t>(профилактическая</a:t>
            </a:r>
            <a:r>
              <a:rPr b="0" lang="ru-RU" sz="1150" spc="-15" strike="noStrike">
                <a:latin typeface="Franklin Gothic Medium"/>
              </a:rPr>
              <a:t> работа)</a:t>
            </a:r>
            <a:endParaRPr b="0" lang="ru-RU" sz="1150" spc="-1" strike="noStrike">
              <a:latin typeface="Arial"/>
            </a:endParaRPr>
          </a:p>
        </p:txBody>
      </p:sp>
      <p:grpSp>
        <p:nvGrpSpPr>
          <p:cNvPr id="314" name="Group 36"/>
          <p:cNvGrpSpPr/>
          <p:nvPr/>
        </p:nvGrpSpPr>
        <p:grpSpPr>
          <a:xfrm>
            <a:off x="4914360" y="5622840"/>
            <a:ext cx="2446920" cy="540720"/>
            <a:chOff x="4914360" y="5622840"/>
            <a:chExt cx="2446920" cy="540720"/>
          </a:xfrm>
        </p:grpSpPr>
        <p:sp>
          <p:nvSpPr>
            <p:cNvPr id="315" name="CustomShape 37"/>
            <p:cNvSpPr/>
            <p:nvPr/>
          </p:nvSpPr>
          <p:spPr>
            <a:xfrm>
              <a:off x="4914360" y="5622840"/>
              <a:ext cx="2446920" cy="540720"/>
            </a:xfrm>
            <a:custGeom>
              <a:avLst/>
              <a:gdLst/>
              <a:ahLst/>
              <a:rect l="l" t="t" r="r" b="b"/>
              <a:pathLst>
                <a:path w="2447290" h="541020">
                  <a:moveTo>
                    <a:pt x="2357119" y="0"/>
                  </a:moveTo>
                  <a:lnTo>
                    <a:pt x="90170" y="0"/>
                  </a:lnTo>
                  <a:lnTo>
                    <a:pt x="55078" y="7086"/>
                  </a:lnTo>
                  <a:lnTo>
                    <a:pt x="26416" y="26411"/>
                  </a:lnTo>
                  <a:lnTo>
                    <a:pt x="7088" y="55072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7"/>
                  </a:lnTo>
                  <a:lnTo>
                    <a:pt x="26416" y="514608"/>
                  </a:lnTo>
                  <a:lnTo>
                    <a:pt x="55078" y="533933"/>
                  </a:lnTo>
                  <a:lnTo>
                    <a:pt x="90170" y="541020"/>
                  </a:lnTo>
                  <a:lnTo>
                    <a:pt x="2357119" y="541020"/>
                  </a:lnTo>
                  <a:lnTo>
                    <a:pt x="2392211" y="533933"/>
                  </a:lnTo>
                  <a:lnTo>
                    <a:pt x="2420873" y="514608"/>
                  </a:lnTo>
                  <a:lnTo>
                    <a:pt x="2440201" y="485947"/>
                  </a:lnTo>
                  <a:lnTo>
                    <a:pt x="2447290" y="450850"/>
                  </a:lnTo>
                  <a:lnTo>
                    <a:pt x="2447290" y="90169"/>
                  </a:lnTo>
                  <a:lnTo>
                    <a:pt x="2440201" y="55072"/>
                  </a:lnTo>
                  <a:lnTo>
                    <a:pt x="2420874" y="26411"/>
                  </a:lnTo>
                  <a:lnTo>
                    <a:pt x="2392211" y="7086"/>
                  </a:lnTo>
                  <a:lnTo>
                    <a:pt x="2357119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38"/>
            <p:cNvSpPr/>
            <p:nvPr/>
          </p:nvSpPr>
          <p:spPr>
            <a:xfrm>
              <a:off x="4914360" y="5622840"/>
              <a:ext cx="2446920" cy="540720"/>
            </a:xfrm>
            <a:custGeom>
              <a:avLst/>
              <a:gdLst/>
              <a:ahLst/>
              <a:rect l="l" t="t" r="r" b="b"/>
              <a:pathLst>
                <a:path w="2447290" h="541020">
                  <a:moveTo>
                    <a:pt x="0" y="90169"/>
                  </a:moveTo>
                  <a:lnTo>
                    <a:pt x="7088" y="55072"/>
                  </a:lnTo>
                  <a:lnTo>
                    <a:pt x="26416" y="26411"/>
                  </a:lnTo>
                  <a:lnTo>
                    <a:pt x="55078" y="7086"/>
                  </a:lnTo>
                  <a:lnTo>
                    <a:pt x="90170" y="0"/>
                  </a:lnTo>
                  <a:lnTo>
                    <a:pt x="2357119" y="0"/>
                  </a:lnTo>
                  <a:lnTo>
                    <a:pt x="2392211" y="7086"/>
                  </a:lnTo>
                  <a:lnTo>
                    <a:pt x="2420874" y="26411"/>
                  </a:lnTo>
                  <a:lnTo>
                    <a:pt x="2440201" y="55072"/>
                  </a:lnTo>
                  <a:lnTo>
                    <a:pt x="2447290" y="90169"/>
                  </a:lnTo>
                  <a:lnTo>
                    <a:pt x="2447290" y="450850"/>
                  </a:lnTo>
                  <a:lnTo>
                    <a:pt x="2440201" y="485947"/>
                  </a:lnTo>
                  <a:lnTo>
                    <a:pt x="2420873" y="514608"/>
                  </a:lnTo>
                  <a:lnTo>
                    <a:pt x="2392211" y="533933"/>
                  </a:lnTo>
                  <a:lnTo>
                    <a:pt x="2357119" y="541020"/>
                  </a:lnTo>
                  <a:lnTo>
                    <a:pt x="90170" y="541020"/>
                  </a:lnTo>
                  <a:lnTo>
                    <a:pt x="55078" y="533933"/>
                  </a:lnTo>
                  <a:lnTo>
                    <a:pt x="26416" y="514608"/>
                  </a:lnTo>
                  <a:lnTo>
                    <a:pt x="7088" y="485947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" name="CustomShape 39"/>
          <p:cNvSpPr/>
          <p:nvPr/>
        </p:nvSpPr>
        <p:spPr>
          <a:xfrm>
            <a:off x="4943160" y="5711400"/>
            <a:ext cx="23814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150" spc="-21" strike="noStrike">
                <a:latin typeface="Franklin Gothic Medium"/>
              </a:rPr>
              <a:t>Коррекционная работа</a:t>
            </a:r>
            <a:r>
              <a:rPr b="0" lang="ru-RU" sz="1150" spc="4" strike="noStrike">
                <a:latin typeface="Franklin Gothic Medium"/>
              </a:rPr>
              <a:t> </a:t>
            </a:r>
            <a:r>
              <a:rPr b="0" lang="ru-RU" sz="1150" spc="-15" strike="noStrike">
                <a:latin typeface="Franklin Gothic Medium"/>
              </a:rPr>
              <a:t>на</a:t>
            </a:r>
            <a:endParaRPr b="0" lang="ru-RU" sz="11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50" spc="-21" strike="noStrike">
                <a:latin typeface="Franklin Gothic Medium"/>
              </a:rPr>
              <a:t>индивидуальном</a:t>
            </a:r>
            <a:r>
              <a:rPr b="0" lang="ru-RU" sz="1150" spc="-41" strike="noStrike">
                <a:latin typeface="Franklin Gothic Medium"/>
              </a:rPr>
              <a:t> </a:t>
            </a:r>
            <a:r>
              <a:rPr b="0" lang="ru-RU" sz="1150" spc="-21" strike="noStrike">
                <a:latin typeface="Franklin Gothic Medium"/>
              </a:rPr>
              <a:t>и</a:t>
            </a:r>
            <a:r>
              <a:rPr b="0" lang="ru-RU" sz="1150" spc="-1" strike="noStrike">
                <a:latin typeface="Franklin Gothic Medium"/>
              </a:rPr>
              <a:t> </a:t>
            </a:r>
            <a:r>
              <a:rPr b="0" lang="ru-RU" sz="1150" spc="-21" strike="noStrike">
                <a:latin typeface="Franklin Gothic Medium"/>
              </a:rPr>
              <a:t>групповом</a:t>
            </a:r>
            <a:r>
              <a:rPr b="0" lang="ru-RU" sz="1150" spc="-12" strike="noStrike">
                <a:latin typeface="Franklin Gothic Medium"/>
              </a:rPr>
              <a:t> </a:t>
            </a:r>
            <a:r>
              <a:rPr b="0" lang="ru-RU" sz="1150" spc="-15" strike="noStrike">
                <a:latin typeface="Franklin Gothic Medium"/>
              </a:rPr>
              <a:t>уровне</a:t>
            </a:r>
            <a:endParaRPr b="0" lang="ru-RU" sz="1150" spc="-1" strike="noStrike">
              <a:latin typeface="Arial"/>
            </a:endParaRPr>
          </a:p>
        </p:txBody>
      </p:sp>
      <p:grpSp>
        <p:nvGrpSpPr>
          <p:cNvPr id="318" name="Group 40"/>
          <p:cNvGrpSpPr/>
          <p:nvPr/>
        </p:nvGrpSpPr>
        <p:grpSpPr>
          <a:xfrm>
            <a:off x="5528880" y="6341760"/>
            <a:ext cx="5436360" cy="315720"/>
            <a:chOff x="5528880" y="6341760"/>
            <a:chExt cx="5436360" cy="315720"/>
          </a:xfrm>
        </p:grpSpPr>
        <p:sp>
          <p:nvSpPr>
            <p:cNvPr id="319" name="CustomShape 41"/>
            <p:cNvSpPr/>
            <p:nvPr/>
          </p:nvSpPr>
          <p:spPr>
            <a:xfrm>
              <a:off x="5528880" y="6341760"/>
              <a:ext cx="5436360" cy="315720"/>
            </a:xfrm>
            <a:custGeom>
              <a:avLst/>
              <a:gdLst/>
              <a:ahLst/>
              <a:rect l="l" t="t" r="r" b="b"/>
              <a:pathLst>
                <a:path w="5436870" h="316229">
                  <a:moveTo>
                    <a:pt x="5278755" y="0"/>
                  </a:moveTo>
                  <a:lnTo>
                    <a:pt x="158114" y="0"/>
                  </a:lnTo>
                  <a:lnTo>
                    <a:pt x="108118" y="8060"/>
                  </a:lnTo>
                  <a:lnTo>
                    <a:pt x="64712" y="30506"/>
                  </a:lnTo>
                  <a:lnTo>
                    <a:pt x="30492" y="64734"/>
                  </a:lnTo>
                  <a:lnTo>
                    <a:pt x="8055" y="108138"/>
                  </a:lnTo>
                  <a:lnTo>
                    <a:pt x="0" y="158114"/>
                  </a:lnTo>
                  <a:lnTo>
                    <a:pt x="8055" y="208091"/>
                  </a:lnTo>
                  <a:lnTo>
                    <a:pt x="30492" y="251495"/>
                  </a:lnTo>
                  <a:lnTo>
                    <a:pt x="64712" y="285723"/>
                  </a:lnTo>
                  <a:lnTo>
                    <a:pt x="108118" y="308169"/>
                  </a:lnTo>
                  <a:lnTo>
                    <a:pt x="158114" y="316229"/>
                  </a:lnTo>
                  <a:lnTo>
                    <a:pt x="5278755" y="316229"/>
                  </a:lnTo>
                  <a:lnTo>
                    <a:pt x="5328751" y="308169"/>
                  </a:lnTo>
                  <a:lnTo>
                    <a:pt x="5372157" y="285723"/>
                  </a:lnTo>
                  <a:lnTo>
                    <a:pt x="5406377" y="251495"/>
                  </a:lnTo>
                  <a:lnTo>
                    <a:pt x="5428814" y="208091"/>
                  </a:lnTo>
                  <a:lnTo>
                    <a:pt x="5436870" y="158114"/>
                  </a:lnTo>
                  <a:lnTo>
                    <a:pt x="5428814" y="108138"/>
                  </a:lnTo>
                  <a:lnTo>
                    <a:pt x="5406377" y="64734"/>
                  </a:lnTo>
                  <a:lnTo>
                    <a:pt x="5372157" y="30506"/>
                  </a:lnTo>
                  <a:lnTo>
                    <a:pt x="5328751" y="8060"/>
                  </a:lnTo>
                  <a:lnTo>
                    <a:pt x="5278755" y="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42"/>
            <p:cNvSpPr/>
            <p:nvPr/>
          </p:nvSpPr>
          <p:spPr>
            <a:xfrm>
              <a:off x="5528880" y="6341760"/>
              <a:ext cx="5436360" cy="315720"/>
            </a:xfrm>
            <a:custGeom>
              <a:avLst/>
              <a:gdLst/>
              <a:ahLst/>
              <a:rect l="l" t="t" r="r" b="b"/>
              <a:pathLst>
                <a:path w="5436870" h="316229">
                  <a:moveTo>
                    <a:pt x="0" y="158114"/>
                  </a:moveTo>
                  <a:lnTo>
                    <a:pt x="8055" y="108138"/>
                  </a:lnTo>
                  <a:lnTo>
                    <a:pt x="30492" y="64734"/>
                  </a:lnTo>
                  <a:lnTo>
                    <a:pt x="64712" y="30506"/>
                  </a:lnTo>
                  <a:lnTo>
                    <a:pt x="108118" y="8060"/>
                  </a:lnTo>
                  <a:lnTo>
                    <a:pt x="158114" y="0"/>
                  </a:lnTo>
                  <a:lnTo>
                    <a:pt x="5278755" y="0"/>
                  </a:lnTo>
                  <a:lnTo>
                    <a:pt x="5328751" y="8060"/>
                  </a:lnTo>
                  <a:lnTo>
                    <a:pt x="5372157" y="30506"/>
                  </a:lnTo>
                  <a:lnTo>
                    <a:pt x="5406377" y="64734"/>
                  </a:lnTo>
                  <a:lnTo>
                    <a:pt x="5428814" y="108138"/>
                  </a:lnTo>
                  <a:lnTo>
                    <a:pt x="5436870" y="158114"/>
                  </a:lnTo>
                  <a:lnTo>
                    <a:pt x="5428814" y="208091"/>
                  </a:lnTo>
                  <a:lnTo>
                    <a:pt x="5406377" y="251495"/>
                  </a:lnTo>
                  <a:lnTo>
                    <a:pt x="5372157" y="285723"/>
                  </a:lnTo>
                  <a:lnTo>
                    <a:pt x="5328751" y="308169"/>
                  </a:lnTo>
                  <a:lnTo>
                    <a:pt x="5278755" y="316229"/>
                  </a:lnTo>
                  <a:lnTo>
                    <a:pt x="158114" y="316229"/>
                  </a:lnTo>
                  <a:lnTo>
                    <a:pt x="108118" y="308169"/>
                  </a:lnTo>
                  <a:lnTo>
                    <a:pt x="64712" y="285723"/>
                  </a:lnTo>
                  <a:lnTo>
                    <a:pt x="30492" y="251495"/>
                  </a:lnTo>
                  <a:lnTo>
                    <a:pt x="8055" y="208091"/>
                  </a:lnTo>
                  <a:lnTo>
                    <a:pt x="0" y="158114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" name="CustomShape 43"/>
          <p:cNvSpPr/>
          <p:nvPr/>
        </p:nvSpPr>
        <p:spPr>
          <a:xfrm>
            <a:off x="5956200" y="6388920"/>
            <a:ext cx="46141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5" strike="noStrike">
                <a:latin typeface="Franklin Gothic Medium"/>
              </a:rPr>
              <a:t>ПЛАН</a:t>
            </a:r>
            <a:r>
              <a:rPr b="0" lang="ru-RU" sz="1200" spc="-26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ВОСПИТАТЕЛЬНОЙ</a:t>
            </a:r>
            <a:r>
              <a:rPr b="0" lang="ru-RU" sz="1200" spc="-12" strike="noStrike">
                <a:latin typeface="Franklin Gothic Medium"/>
              </a:rPr>
              <a:t> </a:t>
            </a:r>
            <a:r>
              <a:rPr b="0" lang="ru-RU" sz="1200" spc="-52" strike="noStrike">
                <a:latin typeface="Franklin Gothic Medium"/>
              </a:rPr>
              <a:t>РАБОТЫ</a:t>
            </a:r>
            <a:r>
              <a:rPr b="0" lang="ru-RU" sz="1200" spc="-32" strike="noStrike">
                <a:latin typeface="Franklin Gothic Medium"/>
              </a:rPr>
              <a:t> ОБРАЗОВАТЕЛЬНОЙ</a:t>
            </a:r>
            <a:r>
              <a:rPr b="0" lang="ru-RU" sz="1200" spc="-15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ОРГАНИЗАЦИИ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22" name="CustomShape 44"/>
          <p:cNvSpPr/>
          <p:nvPr/>
        </p:nvSpPr>
        <p:spPr>
          <a:xfrm>
            <a:off x="10073520" y="5169600"/>
            <a:ext cx="87120" cy="430200"/>
          </a:xfrm>
          <a:custGeom>
            <a:avLst/>
            <a:gdLst/>
            <a:ahLst/>
            <a:rect l="l" t="t" r="r" b="b"/>
            <a:pathLst>
              <a:path w="87629" h="430529">
                <a:moveTo>
                  <a:pt x="29209" y="342772"/>
                </a:moveTo>
                <a:lnTo>
                  <a:pt x="0" y="342772"/>
                </a:lnTo>
                <a:lnTo>
                  <a:pt x="43814" y="430377"/>
                </a:lnTo>
                <a:lnTo>
                  <a:pt x="80325" y="357377"/>
                </a:lnTo>
                <a:lnTo>
                  <a:pt x="29209" y="357377"/>
                </a:lnTo>
                <a:lnTo>
                  <a:pt x="29209" y="342772"/>
                </a:lnTo>
                <a:close/>
                <a:moveTo>
                  <a:pt x="58419" y="73024"/>
                </a:moveTo>
                <a:lnTo>
                  <a:pt x="29209" y="73024"/>
                </a:lnTo>
                <a:lnTo>
                  <a:pt x="29209" y="357377"/>
                </a:lnTo>
                <a:lnTo>
                  <a:pt x="58419" y="357377"/>
                </a:lnTo>
                <a:lnTo>
                  <a:pt x="58419" y="73024"/>
                </a:lnTo>
                <a:close/>
                <a:moveTo>
                  <a:pt x="87629" y="342772"/>
                </a:moveTo>
                <a:lnTo>
                  <a:pt x="58419" y="342772"/>
                </a:lnTo>
                <a:lnTo>
                  <a:pt x="58419" y="357377"/>
                </a:lnTo>
                <a:lnTo>
                  <a:pt x="80325" y="357377"/>
                </a:lnTo>
                <a:lnTo>
                  <a:pt x="87629" y="342772"/>
                </a:lnTo>
                <a:close/>
                <a:moveTo>
                  <a:pt x="43814" y="0"/>
                </a:moveTo>
                <a:lnTo>
                  <a:pt x="0" y="87629"/>
                </a:lnTo>
                <a:lnTo>
                  <a:pt x="29209" y="87629"/>
                </a:lnTo>
                <a:lnTo>
                  <a:pt x="29209" y="73024"/>
                </a:lnTo>
                <a:lnTo>
                  <a:pt x="80327" y="73024"/>
                </a:lnTo>
                <a:lnTo>
                  <a:pt x="43814" y="0"/>
                </a:lnTo>
                <a:close/>
                <a:moveTo>
                  <a:pt x="80327" y="73024"/>
                </a:moveTo>
                <a:lnTo>
                  <a:pt x="58419" y="73024"/>
                </a:lnTo>
                <a:lnTo>
                  <a:pt x="58419" y="87629"/>
                </a:lnTo>
                <a:lnTo>
                  <a:pt x="87629" y="87629"/>
                </a:lnTo>
                <a:lnTo>
                  <a:pt x="80327" y="73024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3" name="Group 45"/>
          <p:cNvGrpSpPr/>
          <p:nvPr/>
        </p:nvGrpSpPr>
        <p:grpSpPr>
          <a:xfrm>
            <a:off x="6089760" y="4516560"/>
            <a:ext cx="2779200" cy="1533240"/>
            <a:chOff x="6089760" y="4516560"/>
            <a:chExt cx="2779200" cy="1533240"/>
          </a:xfrm>
        </p:grpSpPr>
        <p:sp>
          <p:nvSpPr>
            <p:cNvPr id="324" name="CustomShape 46"/>
            <p:cNvSpPr/>
            <p:nvPr/>
          </p:nvSpPr>
          <p:spPr>
            <a:xfrm>
              <a:off x="6089760" y="4516560"/>
              <a:ext cx="2779200" cy="1533240"/>
            </a:xfrm>
            <a:custGeom>
              <a:avLst/>
              <a:gdLst/>
              <a:ahLst/>
              <a:rect l="l" t="t" r="r" b="b"/>
              <a:pathLst>
                <a:path w="2779395" h="1533525">
                  <a:moveTo>
                    <a:pt x="87630" y="725170"/>
                  </a:moveTo>
                  <a:lnTo>
                    <a:pt x="80327" y="710565"/>
                  </a:lnTo>
                  <a:lnTo>
                    <a:pt x="43815" y="637540"/>
                  </a:lnTo>
                  <a:lnTo>
                    <a:pt x="0" y="725170"/>
                  </a:lnTo>
                  <a:lnTo>
                    <a:pt x="29210" y="725170"/>
                  </a:lnTo>
                  <a:lnTo>
                    <a:pt x="29210" y="980313"/>
                  </a:lnTo>
                  <a:lnTo>
                    <a:pt x="0" y="980313"/>
                  </a:lnTo>
                  <a:lnTo>
                    <a:pt x="43815" y="1067917"/>
                  </a:lnTo>
                  <a:lnTo>
                    <a:pt x="80314" y="994918"/>
                  </a:lnTo>
                  <a:lnTo>
                    <a:pt x="87630" y="980313"/>
                  </a:lnTo>
                  <a:lnTo>
                    <a:pt x="58420" y="980313"/>
                  </a:lnTo>
                  <a:lnTo>
                    <a:pt x="58420" y="725170"/>
                  </a:lnTo>
                  <a:lnTo>
                    <a:pt x="87630" y="725170"/>
                  </a:lnTo>
                  <a:close/>
                  <a:moveTo>
                    <a:pt x="2087880" y="87630"/>
                  </a:moveTo>
                  <a:lnTo>
                    <a:pt x="2080564" y="73025"/>
                  </a:lnTo>
                  <a:lnTo>
                    <a:pt x="2044065" y="0"/>
                  </a:lnTo>
                  <a:lnTo>
                    <a:pt x="2000250" y="87630"/>
                  </a:lnTo>
                  <a:lnTo>
                    <a:pt x="2029460" y="87630"/>
                  </a:lnTo>
                  <a:lnTo>
                    <a:pt x="2029460" y="418846"/>
                  </a:lnTo>
                  <a:lnTo>
                    <a:pt x="2000250" y="418846"/>
                  </a:lnTo>
                  <a:lnTo>
                    <a:pt x="2044065" y="506476"/>
                  </a:lnTo>
                  <a:lnTo>
                    <a:pt x="2080577" y="433451"/>
                  </a:lnTo>
                  <a:lnTo>
                    <a:pt x="2087880" y="418846"/>
                  </a:lnTo>
                  <a:lnTo>
                    <a:pt x="2058670" y="418846"/>
                  </a:lnTo>
                  <a:lnTo>
                    <a:pt x="2058670" y="87630"/>
                  </a:lnTo>
                  <a:lnTo>
                    <a:pt x="2087880" y="87630"/>
                  </a:lnTo>
                  <a:close/>
                  <a:moveTo>
                    <a:pt x="2770378" y="1186700"/>
                  </a:moveTo>
                  <a:lnTo>
                    <a:pt x="2754185" y="1159167"/>
                  </a:lnTo>
                  <a:lnTo>
                    <a:pt x="2720721" y="1102220"/>
                  </a:lnTo>
                  <a:lnTo>
                    <a:pt x="2704795" y="1126718"/>
                  </a:lnTo>
                  <a:lnTo>
                    <a:pt x="2115464" y="743826"/>
                  </a:lnTo>
                  <a:lnTo>
                    <a:pt x="2647886" y="389585"/>
                  </a:lnTo>
                  <a:lnTo>
                    <a:pt x="2664079" y="413893"/>
                  </a:lnTo>
                  <a:lnTo>
                    <a:pt x="2696502" y="357251"/>
                  </a:lnTo>
                  <a:lnTo>
                    <a:pt x="2712720" y="328930"/>
                  </a:lnTo>
                  <a:lnTo>
                    <a:pt x="2615565" y="340995"/>
                  </a:lnTo>
                  <a:lnTo>
                    <a:pt x="2631744" y="365328"/>
                  </a:lnTo>
                  <a:lnTo>
                    <a:pt x="2088832" y="726516"/>
                  </a:lnTo>
                  <a:lnTo>
                    <a:pt x="1439748" y="304774"/>
                  </a:lnTo>
                  <a:lnTo>
                    <a:pt x="1444929" y="296799"/>
                  </a:lnTo>
                  <a:lnTo>
                    <a:pt x="1455674" y="280289"/>
                  </a:lnTo>
                  <a:lnTo>
                    <a:pt x="1358265" y="269240"/>
                  </a:lnTo>
                  <a:lnTo>
                    <a:pt x="1407922" y="353695"/>
                  </a:lnTo>
                  <a:lnTo>
                    <a:pt x="1423822" y="329260"/>
                  </a:lnTo>
                  <a:lnTo>
                    <a:pt x="2062340" y="744131"/>
                  </a:lnTo>
                  <a:lnTo>
                    <a:pt x="1444701" y="1155039"/>
                  </a:lnTo>
                  <a:lnTo>
                    <a:pt x="1428496" y="1130706"/>
                  </a:lnTo>
                  <a:lnTo>
                    <a:pt x="1379855" y="1215732"/>
                  </a:lnTo>
                  <a:lnTo>
                    <a:pt x="1477137" y="1203667"/>
                  </a:lnTo>
                  <a:lnTo>
                    <a:pt x="1466316" y="1187437"/>
                  </a:lnTo>
                  <a:lnTo>
                    <a:pt x="1460893" y="1179322"/>
                  </a:lnTo>
                  <a:lnTo>
                    <a:pt x="2088984" y="761441"/>
                  </a:lnTo>
                  <a:lnTo>
                    <a:pt x="2688882" y="1151204"/>
                  </a:lnTo>
                  <a:lnTo>
                    <a:pt x="2672969" y="1175702"/>
                  </a:lnTo>
                  <a:lnTo>
                    <a:pt x="2770378" y="1186700"/>
                  </a:lnTo>
                  <a:close/>
                  <a:moveTo>
                    <a:pt x="2778887" y="1485900"/>
                  </a:moveTo>
                  <a:lnTo>
                    <a:pt x="2749880" y="1471498"/>
                  </a:lnTo>
                  <a:lnTo>
                    <a:pt x="2691130" y="1442326"/>
                  </a:lnTo>
                  <a:lnTo>
                    <a:pt x="2691206" y="1471549"/>
                  </a:lnTo>
                  <a:lnTo>
                    <a:pt x="1406474" y="1475016"/>
                  </a:lnTo>
                  <a:lnTo>
                    <a:pt x="1406398" y="1445806"/>
                  </a:lnTo>
                  <a:lnTo>
                    <a:pt x="1318895" y="1489849"/>
                  </a:lnTo>
                  <a:lnTo>
                    <a:pt x="1406652" y="1533423"/>
                  </a:lnTo>
                  <a:lnTo>
                    <a:pt x="1406563" y="1504276"/>
                  </a:lnTo>
                  <a:lnTo>
                    <a:pt x="2691295" y="1500759"/>
                  </a:lnTo>
                  <a:lnTo>
                    <a:pt x="2691384" y="1529956"/>
                  </a:lnTo>
                  <a:lnTo>
                    <a:pt x="2778887" y="148590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5" name="object 50" descr=""/>
            <p:cNvPicPr/>
            <p:nvPr/>
          </p:nvPicPr>
          <p:blipFill>
            <a:blip r:embed="rId3"/>
            <a:stretch/>
          </p:blipFill>
          <p:spPr>
            <a:xfrm>
              <a:off x="7677720" y="4799880"/>
              <a:ext cx="972360" cy="949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6" name="CustomShape 47"/>
            <p:cNvSpPr/>
            <p:nvPr/>
          </p:nvSpPr>
          <p:spPr>
            <a:xfrm>
              <a:off x="7677720" y="4799880"/>
              <a:ext cx="972360" cy="949680"/>
            </a:xfrm>
            <a:custGeom>
              <a:avLst/>
              <a:gdLst/>
              <a:ahLst/>
              <a:rect l="l" t="t" r="r" b="b"/>
              <a:pathLst>
                <a:path w="972820" h="949960">
                  <a:moveTo>
                    <a:pt x="0" y="474980"/>
                  </a:moveTo>
                  <a:lnTo>
                    <a:pt x="2511" y="426406"/>
                  </a:lnTo>
                  <a:lnTo>
                    <a:pt x="9883" y="379238"/>
                  </a:lnTo>
                  <a:lnTo>
                    <a:pt x="21870" y="333714"/>
                  </a:lnTo>
                  <a:lnTo>
                    <a:pt x="38228" y="290071"/>
                  </a:lnTo>
                  <a:lnTo>
                    <a:pt x="58713" y="248550"/>
                  </a:lnTo>
                  <a:lnTo>
                    <a:pt x="83079" y="209388"/>
                  </a:lnTo>
                  <a:lnTo>
                    <a:pt x="111082" y="172824"/>
                  </a:lnTo>
                  <a:lnTo>
                    <a:pt x="142478" y="139096"/>
                  </a:lnTo>
                  <a:lnTo>
                    <a:pt x="177021" y="108443"/>
                  </a:lnTo>
                  <a:lnTo>
                    <a:pt x="214467" y="81103"/>
                  </a:lnTo>
                  <a:lnTo>
                    <a:pt x="254572" y="57315"/>
                  </a:lnTo>
                  <a:lnTo>
                    <a:pt x="297090" y="37318"/>
                  </a:lnTo>
                  <a:lnTo>
                    <a:pt x="341778" y="21349"/>
                  </a:lnTo>
                  <a:lnTo>
                    <a:pt x="388390" y="9647"/>
                  </a:lnTo>
                  <a:lnTo>
                    <a:pt x="436682" y="2451"/>
                  </a:lnTo>
                  <a:lnTo>
                    <a:pt x="486410" y="0"/>
                  </a:lnTo>
                  <a:lnTo>
                    <a:pt x="536137" y="2451"/>
                  </a:lnTo>
                  <a:lnTo>
                    <a:pt x="584429" y="9647"/>
                  </a:lnTo>
                  <a:lnTo>
                    <a:pt x="631041" y="21349"/>
                  </a:lnTo>
                  <a:lnTo>
                    <a:pt x="675729" y="37318"/>
                  </a:lnTo>
                  <a:lnTo>
                    <a:pt x="718247" y="57315"/>
                  </a:lnTo>
                  <a:lnTo>
                    <a:pt x="758352" y="81103"/>
                  </a:lnTo>
                  <a:lnTo>
                    <a:pt x="795798" y="108443"/>
                  </a:lnTo>
                  <a:lnTo>
                    <a:pt x="830341" y="139096"/>
                  </a:lnTo>
                  <a:lnTo>
                    <a:pt x="861737" y="172824"/>
                  </a:lnTo>
                  <a:lnTo>
                    <a:pt x="889740" y="209388"/>
                  </a:lnTo>
                  <a:lnTo>
                    <a:pt x="914106" y="248550"/>
                  </a:lnTo>
                  <a:lnTo>
                    <a:pt x="934591" y="290071"/>
                  </a:lnTo>
                  <a:lnTo>
                    <a:pt x="950949" y="333714"/>
                  </a:lnTo>
                  <a:lnTo>
                    <a:pt x="962936" y="379238"/>
                  </a:lnTo>
                  <a:lnTo>
                    <a:pt x="970308" y="426406"/>
                  </a:lnTo>
                  <a:lnTo>
                    <a:pt x="972820" y="474980"/>
                  </a:lnTo>
                  <a:lnTo>
                    <a:pt x="970308" y="523553"/>
                  </a:lnTo>
                  <a:lnTo>
                    <a:pt x="962936" y="570721"/>
                  </a:lnTo>
                  <a:lnTo>
                    <a:pt x="950949" y="616245"/>
                  </a:lnTo>
                  <a:lnTo>
                    <a:pt x="934591" y="659888"/>
                  </a:lnTo>
                  <a:lnTo>
                    <a:pt x="914106" y="701409"/>
                  </a:lnTo>
                  <a:lnTo>
                    <a:pt x="889740" y="740571"/>
                  </a:lnTo>
                  <a:lnTo>
                    <a:pt x="861737" y="777135"/>
                  </a:lnTo>
                  <a:lnTo>
                    <a:pt x="830341" y="810863"/>
                  </a:lnTo>
                  <a:lnTo>
                    <a:pt x="795798" y="841516"/>
                  </a:lnTo>
                  <a:lnTo>
                    <a:pt x="758352" y="868856"/>
                  </a:lnTo>
                  <a:lnTo>
                    <a:pt x="718247" y="892644"/>
                  </a:lnTo>
                  <a:lnTo>
                    <a:pt x="675729" y="912641"/>
                  </a:lnTo>
                  <a:lnTo>
                    <a:pt x="631041" y="928610"/>
                  </a:lnTo>
                  <a:lnTo>
                    <a:pt x="584429" y="940312"/>
                  </a:lnTo>
                  <a:lnTo>
                    <a:pt x="536137" y="947508"/>
                  </a:lnTo>
                  <a:lnTo>
                    <a:pt x="486410" y="949960"/>
                  </a:lnTo>
                  <a:lnTo>
                    <a:pt x="436682" y="947508"/>
                  </a:lnTo>
                  <a:lnTo>
                    <a:pt x="388390" y="940312"/>
                  </a:lnTo>
                  <a:lnTo>
                    <a:pt x="341778" y="928610"/>
                  </a:lnTo>
                  <a:lnTo>
                    <a:pt x="297090" y="912641"/>
                  </a:lnTo>
                  <a:lnTo>
                    <a:pt x="254572" y="892644"/>
                  </a:lnTo>
                  <a:lnTo>
                    <a:pt x="214467" y="868856"/>
                  </a:lnTo>
                  <a:lnTo>
                    <a:pt x="177021" y="841516"/>
                  </a:lnTo>
                  <a:lnTo>
                    <a:pt x="142478" y="810863"/>
                  </a:lnTo>
                  <a:lnTo>
                    <a:pt x="111082" y="777135"/>
                  </a:lnTo>
                  <a:lnTo>
                    <a:pt x="83079" y="740571"/>
                  </a:lnTo>
                  <a:lnTo>
                    <a:pt x="58713" y="701409"/>
                  </a:lnTo>
                  <a:lnTo>
                    <a:pt x="38228" y="659888"/>
                  </a:lnTo>
                  <a:lnTo>
                    <a:pt x="21870" y="616245"/>
                  </a:lnTo>
                  <a:lnTo>
                    <a:pt x="9883" y="570721"/>
                  </a:lnTo>
                  <a:lnTo>
                    <a:pt x="2511" y="523553"/>
                  </a:lnTo>
                  <a:lnTo>
                    <a:pt x="0" y="474980"/>
                  </a:lnTo>
                  <a:close/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7" name="CustomShape 48"/>
          <p:cNvSpPr/>
          <p:nvPr/>
        </p:nvSpPr>
        <p:spPr>
          <a:xfrm>
            <a:off x="6135840" y="4199400"/>
            <a:ext cx="362160" cy="317160"/>
          </a:xfrm>
          <a:custGeom>
            <a:avLst/>
            <a:gdLst/>
            <a:ahLst/>
            <a:rect l="l" t="t" r="r" b="b"/>
            <a:pathLst>
              <a:path w="362585" h="317500">
                <a:moveTo>
                  <a:pt x="37084" y="226822"/>
                </a:moveTo>
                <a:lnTo>
                  <a:pt x="0" y="317500"/>
                </a:lnTo>
                <a:lnTo>
                  <a:pt x="94742" y="292735"/>
                </a:lnTo>
                <a:lnTo>
                  <a:pt x="83965" y="280416"/>
                </a:lnTo>
                <a:lnTo>
                  <a:pt x="64516" y="280416"/>
                </a:lnTo>
                <a:lnTo>
                  <a:pt x="45339" y="258445"/>
                </a:lnTo>
                <a:lnTo>
                  <a:pt x="56324" y="248817"/>
                </a:lnTo>
                <a:lnTo>
                  <a:pt x="37084" y="226822"/>
                </a:lnTo>
                <a:close/>
                <a:moveTo>
                  <a:pt x="56324" y="248817"/>
                </a:moveTo>
                <a:lnTo>
                  <a:pt x="45339" y="258445"/>
                </a:lnTo>
                <a:lnTo>
                  <a:pt x="64516" y="280416"/>
                </a:lnTo>
                <a:lnTo>
                  <a:pt x="75525" y="270767"/>
                </a:lnTo>
                <a:lnTo>
                  <a:pt x="56324" y="248817"/>
                </a:lnTo>
                <a:close/>
                <a:moveTo>
                  <a:pt x="75525" y="270767"/>
                </a:moveTo>
                <a:lnTo>
                  <a:pt x="64516" y="280416"/>
                </a:lnTo>
                <a:lnTo>
                  <a:pt x="83965" y="280416"/>
                </a:lnTo>
                <a:lnTo>
                  <a:pt x="75525" y="270767"/>
                </a:lnTo>
                <a:close/>
                <a:moveTo>
                  <a:pt x="286932" y="46732"/>
                </a:moveTo>
                <a:lnTo>
                  <a:pt x="56324" y="248817"/>
                </a:lnTo>
                <a:lnTo>
                  <a:pt x="75525" y="270767"/>
                </a:lnTo>
                <a:lnTo>
                  <a:pt x="306133" y="68682"/>
                </a:lnTo>
                <a:lnTo>
                  <a:pt x="286932" y="46732"/>
                </a:lnTo>
                <a:close/>
                <a:moveTo>
                  <a:pt x="347291" y="37084"/>
                </a:moveTo>
                <a:lnTo>
                  <a:pt x="297942" y="37084"/>
                </a:lnTo>
                <a:lnTo>
                  <a:pt x="317119" y="59055"/>
                </a:lnTo>
                <a:lnTo>
                  <a:pt x="306133" y="68682"/>
                </a:lnTo>
                <a:lnTo>
                  <a:pt x="325374" y="90678"/>
                </a:lnTo>
                <a:lnTo>
                  <a:pt x="347291" y="37084"/>
                </a:lnTo>
                <a:close/>
                <a:moveTo>
                  <a:pt x="297942" y="37084"/>
                </a:moveTo>
                <a:lnTo>
                  <a:pt x="286932" y="46732"/>
                </a:lnTo>
                <a:lnTo>
                  <a:pt x="306133" y="68682"/>
                </a:lnTo>
                <a:lnTo>
                  <a:pt x="317119" y="59055"/>
                </a:lnTo>
                <a:lnTo>
                  <a:pt x="297942" y="37084"/>
                </a:lnTo>
                <a:close/>
                <a:moveTo>
                  <a:pt x="362458" y="0"/>
                </a:moveTo>
                <a:lnTo>
                  <a:pt x="267716" y="24765"/>
                </a:lnTo>
                <a:lnTo>
                  <a:pt x="286932" y="46732"/>
                </a:lnTo>
                <a:lnTo>
                  <a:pt x="297942" y="37084"/>
                </a:lnTo>
                <a:lnTo>
                  <a:pt x="347291" y="37084"/>
                </a:lnTo>
                <a:lnTo>
                  <a:pt x="36245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49"/>
          <p:cNvSpPr/>
          <p:nvPr/>
        </p:nvSpPr>
        <p:spPr>
          <a:xfrm>
            <a:off x="9547200" y="4138200"/>
            <a:ext cx="362160" cy="317160"/>
          </a:xfrm>
          <a:custGeom>
            <a:avLst/>
            <a:gdLst/>
            <a:ahLst/>
            <a:rect l="l" t="t" r="r" b="b"/>
            <a:pathLst>
              <a:path w="362584" h="317500">
                <a:moveTo>
                  <a:pt x="286932" y="270767"/>
                </a:moveTo>
                <a:lnTo>
                  <a:pt x="267716" y="292734"/>
                </a:lnTo>
                <a:lnTo>
                  <a:pt x="362457" y="317499"/>
                </a:lnTo>
                <a:lnTo>
                  <a:pt x="347291" y="280415"/>
                </a:lnTo>
                <a:lnTo>
                  <a:pt x="297942" y="280415"/>
                </a:lnTo>
                <a:lnTo>
                  <a:pt x="286932" y="270767"/>
                </a:lnTo>
                <a:close/>
                <a:moveTo>
                  <a:pt x="306133" y="248817"/>
                </a:moveTo>
                <a:lnTo>
                  <a:pt x="286932" y="270767"/>
                </a:lnTo>
                <a:lnTo>
                  <a:pt x="297942" y="280415"/>
                </a:lnTo>
                <a:lnTo>
                  <a:pt x="317119" y="258444"/>
                </a:lnTo>
                <a:lnTo>
                  <a:pt x="306133" y="248817"/>
                </a:lnTo>
                <a:close/>
                <a:moveTo>
                  <a:pt x="325374" y="226821"/>
                </a:moveTo>
                <a:lnTo>
                  <a:pt x="306133" y="248817"/>
                </a:lnTo>
                <a:lnTo>
                  <a:pt x="317119" y="258444"/>
                </a:lnTo>
                <a:lnTo>
                  <a:pt x="297942" y="280415"/>
                </a:lnTo>
                <a:lnTo>
                  <a:pt x="347291" y="280415"/>
                </a:lnTo>
                <a:lnTo>
                  <a:pt x="325374" y="226821"/>
                </a:lnTo>
                <a:close/>
                <a:moveTo>
                  <a:pt x="75525" y="46732"/>
                </a:moveTo>
                <a:lnTo>
                  <a:pt x="56324" y="68682"/>
                </a:lnTo>
                <a:lnTo>
                  <a:pt x="286932" y="270767"/>
                </a:lnTo>
                <a:lnTo>
                  <a:pt x="306133" y="248817"/>
                </a:lnTo>
                <a:lnTo>
                  <a:pt x="75525" y="46732"/>
                </a:lnTo>
                <a:close/>
                <a:moveTo>
                  <a:pt x="0" y="0"/>
                </a:moveTo>
                <a:lnTo>
                  <a:pt x="37083" y="90677"/>
                </a:lnTo>
                <a:lnTo>
                  <a:pt x="56324" y="68682"/>
                </a:lnTo>
                <a:lnTo>
                  <a:pt x="45339" y="59054"/>
                </a:lnTo>
                <a:lnTo>
                  <a:pt x="64516" y="37083"/>
                </a:lnTo>
                <a:lnTo>
                  <a:pt x="83965" y="37083"/>
                </a:lnTo>
                <a:lnTo>
                  <a:pt x="94742" y="24764"/>
                </a:lnTo>
                <a:lnTo>
                  <a:pt x="0" y="0"/>
                </a:lnTo>
                <a:close/>
                <a:moveTo>
                  <a:pt x="64516" y="37083"/>
                </a:moveTo>
                <a:lnTo>
                  <a:pt x="45339" y="59054"/>
                </a:lnTo>
                <a:lnTo>
                  <a:pt x="56324" y="68682"/>
                </a:lnTo>
                <a:lnTo>
                  <a:pt x="75525" y="46732"/>
                </a:lnTo>
                <a:lnTo>
                  <a:pt x="64516" y="37083"/>
                </a:lnTo>
                <a:close/>
                <a:moveTo>
                  <a:pt x="83965" y="37083"/>
                </a:moveTo>
                <a:lnTo>
                  <a:pt x="64516" y="37083"/>
                </a:lnTo>
                <a:lnTo>
                  <a:pt x="75525" y="46732"/>
                </a:lnTo>
                <a:lnTo>
                  <a:pt x="83965" y="37083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50"/>
          <p:cNvSpPr/>
          <p:nvPr/>
        </p:nvSpPr>
        <p:spPr>
          <a:xfrm>
            <a:off x="7848000" y="5127840"/>
            <a:ext cx="72000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91" strike="noStrike">
                <a:latin typeface="Arial"/>
              </a:rPr>
              <a:t>СПТ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0" name="CustomShape 51"/>
          <p:cNvSpPr/>
          <p:nvPr/>
        </p:nvSpPr>
        <p:spPr>
          <a:xfrm>
            <a:off x="1728000" y="734040"/>
            <a:ext cx="10623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latin typeface="Calibri"/>
              </a:rPr>
              <a:t>200</a:t>
            </a:r>
            <a:r>
              <a:rPr b="1" lang="ru-RU" sz="1800" spc="4" strike="noStrike">
                <a:latin typeface="Calibri"/>
              </a:rPr>
              <a:t>0</a:t>
            </a:r>
            <a:r>
              <a:rPr b="1" lang="ru-RU" sz="1800" spc="-52" strike="noStrike">
                <a:latin typeface="Calibri"/>
              </a:rPr>
              <a:t> </a:t>
            </a:r>
            <a:r>
              <a:rPr b="1" lang="ru-RU" sz="1800" spc="-126" strike="noStrike">
                <a:latin typeface="Calibri"/>
              </a:rPr>
              <a:t>г</a:t>
            </a:r>
            <a:r>
              <a:rPr b="1" lang="ru-RU" sz="1800" spc="-32" strike="noStrike">
                <a:latin typeface="Calibri"/>
              </a:rPr>
              <a:t>.</a:t>
            </a:r>
            <a:r>
              <a:rPr b="1" lang="ru-RU" sz="1800" spc="-120" strike="noStrike">
                <a:latin typeface="Calibri"/>
              </a:rPr>
              <a:t>г</a:t>
            </a:r>
            <a:r>
              <a:rPr b="1" lang="ru-RU" sz="1800" spc="-26" strike="noStrike"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1" name="CustomShape 52"/>
          <p:cNvSpPr/>
          <p:nvPr/>
        </p:nvSpPr>
        <p:spPr>
          <a:xfrm>
            <a:off x="9542160" y="1363320"/>
            <a:ext cx="224388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0" i="1" lang="ru-RU" sz="1000" spc="-7" strike="noStrike">
                <a:latin typeface="Franklin Gothic Medium"/>
              </a:rPr>
              <a:t>Доработанная </a:t>
            </a:r>
            <a:r>
              <a:rPr b="0" i="1" lang="ru-RU" sz="1000" spc="18" strike="noStrike">
                <a:latin typeface="Franklin Gothic Medium"/>
              </a:rPr>
              <a:t>ЕМ </a:t>
            </a:r>
            <a:r>
              <a:rPr b="0" i="1" lang="ru-RU" sz="1000" spc="4" strike="noStrike">
                <a:latin typeface="Franklin Gothic Medium"/>
              </a:rPr>
              <a:t>СПТ </a:t>
            </a:r>
            <a:r>
              <a:rPr b="0" i="1" lang="ru-RU" sz="1000" spc="-7" strike="noStrike">
                <a:latin typeface="Franklin Gothic Medium"/>
              </a:rPr>
              <a:t>способна </a:t>
            </a:r>
            <a:r>
              <a:rPr b="0" i="1" lang="ru-RU" sz="1000" spc="-1" strike="noStrike">
                <a:latin typeface="Franklin Gothic Medium"/>
              </a:rPr>
              <a:t> </a:t>
            </a:r>
            <a:r>
              <a:rPr b="0" i="1" lang="ru-RU" sz="1000" spc="-7" strike="noStrike">
                <a:latin typeface="Franklin Gothic Medium"/>
              </a:rPr>
              <a:t>диагностировать не </a:t>
            </a:r>
            <a:r>
              <a:rPr b="0" i="1" lang="ru-RU" sz="1000" spc="-15" strike="noStrike">
                <a:latin typeface="Franklin Gothic Medium"/>
              </a:rPr>
              <a:t>только </a:t>
            </a:r>
            <a:r>
              <a:rPr b="0" i="1" lang="ru-RU" sz="1000" spc="-12" strike="noStrike">
                <a:latin typeface="Franklin Gothic Medium"/>
              </a:rPr>
              <a:t>риски </a:t>
            </a:r>
            <a:r>
              <a:rPr b="0" i="1" lang="ru-RU" sz="1000" spc="-236" strike="noStrike">
                <a:latin typeface="Franklin Gothic Medium"/>
              </a:rPr>
              <a:t> </a:t>
            </a:r>
            <a:r>
              <a:rPr b="0" i="1" lang="ru-RU" sz="1000" spc="-12" strike="noStrike">
                <a:latin typeface="Franklin Gothic Medium"/>
              </a:rPr>
              <a:t>аддиктивных </a:t>
            </a:r>
            <a:r>
              <a:rPr b="0" i="1" lang="ru-RU" sz="1000" spc="-15" strike="noStrike">
                <a:latin typeface="Franklin Gothic Medium"/>
              </a:rPr>
              <a:t>форм </a:t>
            </a:r>
            <a:r>
              <a:rPr b="0" i="1" lang="ru-RU" sz="1000" spc="-7" strike="noStrike">
                <a:latin typeface="Franklin Gothic Medium"/>
              </a:rPr>
              <a:t>поведения,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ru-RU" sz="1000" spc="-21" strike="noStrike">
                <a:latin typeface="Arial"/>
              </a:rPr>
              <a:t>н</a:t>
            </a:r>
            <a:r>
              <a:rPr b="0" i="1" lang="ru-RU" sz="1000" spc="-26" strike="noStrike">
                <a:latin typeface="Arial"/>
              </a:rPr>
              <a:t>о</a:t>
            </a:r>
            <a:r>
              <a:rPr b="0" i="1" lang="ru-RU" sz="1000" spc="-41" strike="noStrike">
                <a:latin typeface="Arial"/>
              </a:rPr>
              <a:t> </a:t>
            </a:r>
            <a:r>
              <a:rPr b="0" i="1" lang="ru-RU" sz="1000" spc="-15" strike="noStrike">
                <a:latin typeface="Arial"/>
              </a:rPr>
              <a:t>и</a:t>
            </a:r>
            <a:r>
              <a:rPr b="0" i="1" lang="ru-RU" sz="1000" spc="-26" strike="noStrike">
                <a:latin typeface="Arial"/>
              </a:rPr>
              <a:t> </a:t>
            </a:r>
            <a:r>
              <a:rPr b="0" i="1" lang="ru-RU" sz="1000" spc="-15" strike="noStrike">
                <a:latin typeface="Arial"/>
              </a:rPr>
              <a:t>и</a:t>
            </a:r>
            <a:r>
              <a:rPr b="0" i="1" lang="ru-RU" sz="1000" spc="-7" strike="noStrike">
                <a:latin typeface="Arial"/>
              </a:rPr>
              <a:t>н</a:t>
            </a:r>
            <a:r>
              <a:rPr b="0" i="1" lang="ru-RU" sz="1000" spc="-32" strike="noStrike">
                <a:latin typeface="Arial"/>
              </a:rPr>
              <a:t>ы</a:t>
            </a:r>
            <a:r>
              <a:rPr b="0" i="1" lang="ru-RU" sz="1000" spc="-41" strike="noStrike">
                <a:latin typeface="Arial"/>
              </a:rPr>
              <a:t>е </a:t>
            </a:r>
            <a:r>
              <a:rPr b="0" i="1" lang="ru-RU" sz="1000" spc="-231" strike="noStrike">
                <a:latin typeface="Arial"/>
              </a:rPr>
              <a:t>ф</a:t>
            </a:r>
            <a:r>
              <a:rPr b="0" i="1" lang="ru-RU" sz="1000" spc="-35" strike="noStrike">
                <a:latin typeface="Arial"/>
              </a:rPr>
              <a:t>о</a:t>
            </a:r>
            <a:r>
              <a:rPr b="0" i="1" lang="ru-RU" sz="1000" spc="-26" strike="noStrike">
                <a:latin typeface="Arial"/>
              </a:rPr>
              <a:t>р</a:t>
            </a:r>
            <a:r>
              <a:rPr b="0" i="1" lang="ru-RU" sz="1000" spc="12" strike="noStrike">
                <a:latin typeface="Arial"/>
              </a:rPr>
              <a:t>м</a:t>
            </a:r>
            <a:r>
              <a:rPr b="0" i="1" lang="ru-RU" sz="1000" spc="-41" strike="noStrike">
                <a:latin typeface="Arial"/>
              </a:rPr>
              <a:t>ы</a:t>
            </a:r>
            <a:r>
              <a:rPr b="0" i="1" lang="ru-RU" sz="1000" spc="-55" strike="noStrike">
                <a:latin typeface="Arial"/>
              </a:rPr>
              <a:t> </a:t>
            </a:r>
            <a:r>
              <a:rPr b="0" i="1" lang="ru-RU" sz="1000" spc="-15" strike="noStrike">
                <a:latin typeface="Arial"/>
              </a:rPr>
              <a:t>ри</a:t>
            </a:r>
            <a:r>
              <a:rPr b="0" i="1" lang="ru-RU" sz="1000" spc="-32" strike="noStrike">
                <a:latin typeface="Arial"/>
              </a:rPr>
              <a:t>с</a:t>
            </a:r>
            <a:r>
              <a:rPr b="0" i="1" lang="ru-RU" sz="1000" spc="18" strike="noStrike">
                <a:latin typeface="Arial"/>
              </a:rPr>
              <a:t>к</a:t>
            </a:r>
            <a:r>
              <a:rPr b="0" i="1" lang="ru-RU" sz="1000" spc="-52" strike="noStrike">
                <a:latin typeface="Arial"/>
              </a:rPr>
              <a:t>ового</a:t>
            </a:r>
            <a:r>
              <a:rPr b="0" i="1" lang="ru-RU" sz="1000" spc="-60" strike="noStrike">
                <a:latin typeface="Arial"/>
              </a:rPr>
              <a:t> </a:t>
            </a:r>
            <a:r>
              <a:rPr b="0" i="1" lang="ru-RU" sz="1000" spc="-21" strike="noStrike">
                <a:latin typeface="Arial"/>
              </a:rPr>
              <a:t>п</a:t>
            </a:r>
            <a:r>
              <a:rPr b="0" i="1" lang="ru-RU" sz="1000" spc="-35" strike="noStrike">
                <a:latin typeface="Arial"/>
              </a:rPr>
              <a:t>о</a:t>
            </a:r>
            <a:r>
              <a:rPr b="0" i="1" lang="ru-RU" sz="1000" spc="9" strike="noStrike">
                <a:latin typeface="Arial"/>
              </a:rPr>
              <a:t>в</a:t>
            </a:r>
            <a:r>
              <a:rPr b="0" i="1" lang="ru-RU" sz="1000" spc="-60" strike="noStrike">
                <a:latin typeface="Arial"/>
              </a:rPr>
              <a:t>ед</a:t>
            </a:r>
            <a:r>
              <a:rPr b="0" i="1" lang="ru-RU" sz="1000" spc="-21" strike="noStrike">
                <a:latin typeface="Arial"/>
              </a:rPr>
              <a:t>ени</a:t>
            </a:r>
            <a:r>
              <a:rPr b="0" i="1" lang="ru-RU" sz="1000" spc="-15" strike="noStrike">
                <a:latin typeface="Arial"/>
              </a:rPr>
              <a:t>я  </a:t>
            </a:r>
            <a:r>
              <a:rPr b="0" i="1" lang="ru-RU" sz="1000" spc="-35" strike="noStrike">
                <a:latin typeface="Arial"/>
              </a:rPr>
              <a:t>обучающихся.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object 2" descr=""/>
          <p:cNvPicPr/>
          <p:nvPr/>
        </p:nvPicPr>
        <p:blipFill>
          <a:blip r:embed="rId1"/>
          <a:stretch/>
        </p:blipFill>
        <p:spPr>
          <a:xfrm>
            <a:off x="76320" y="76320"/>
            <a:ext cx="5638320" cy="6476760"/>
          </a:xfrm>
          <a:prstGeom prst="rect">
            <a:avLst/>
          </a:prstGeom>
          <a:ln>
            <a:noFill/>
          </a:ln>
        </p:spPr>
      </p:pic>
      <p:pic>
        <p:nvPicPr>
          <p:cNvPr id="641" name="object 2" descr=""/>
          <p:cNvPicPr/>
          <p:nvPr/>
        </p:nvPicPr>
        <p:blipFill>
          <a:blip r:embed="rId2"/>
          <a:stretch/>
        </p:blipFill>
        <p:spPr>
          <a:xfrm>
            <a:off x="6248520" y="76320"/>
            <a:ext cx="5516640" cy="659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roup 1"/>
          <p:cNvGrpSpPr/>
          <p:nvPr/>
        </p:nvGrpSpPr>
        <p:grpSpPr>
          <a:xfrm>
            <a:off x="589320" y="1099800"/>
            <a:ext cx="11194560" cy="4709160"/>
            <a:chOff x="589320" y="1099800"/>
            <a:chExt cx="11194560" cy="4709160"/>
          </a:xfrm>
        </p:grpSpPr>
        <p:pic>
          <p:nvPicPr>
            <p:cNvPr id="643" name="object 3" descr=""/>
            <p:cNvPicPr/>
            <p:nvPr/>
          </p:nvPicPr>
          <p:blipFill>
            <a:blip r:embed="rId1"/>
            <a:stretch/>
          </p:blipFill>
          <p:spPr>
            <a:xfrm>
              <a:off x="589320" y="1099800"/>
              <a:ext cx="3669840" cy="4709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4" name="object 4" descr=""/>
            <p:cNvPicPr/>
            <p:nvPr/>
          </p:nvPicPr>
          <p:blipFill>
            <a:blip r:embed="rId2"/>
            <a:stretch/>
          </p:blipFill>
          <p:spPr>
            <a:xfrm>
              <a:off x="3956040" y="2607480"/>
              <a:ext cx="7827840" cy="20660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object 2" descr=""/>
          <p:cNvPicPr/>
          <p:nvPr/>
        </p:nvPicPr>
        <p:blipFill>
          <a:blip r:embed="rId1"/>
          <a:stretch/>
        </p:blipFill>
        <p:spPr>
          <a:xfrm>
            <a:off x="3558600" y="187920"/>
            <a:ext cx="1695240" cy="517680"/>
          </a:xfrm>
          <a:prstGeom prst="rect">
            <a:avLst/>
          </a:prstGeom>
          <a:ln>
            <a:noFill/>
          </a:ln>
        </p:spPr>
      </p:pic>
      <p:pic>
        <p:nvPicPr>
          <p:cNvPr id="333" name="object 3" descr=""/>
          <p:cNvPicPr/>
          <p:nvPr/>
        </p:nvPicPr>
        <p:blipFill>
          <a:blip r:embed="rId2"/>
          <a:stretch/>
        </p:blipFill>
        <p:spPr>
          <a:xfrm>
            <a:off x="313560" y="81360"/>
            <a:ext cx="671400" cy="63828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1060560" y="257040"/>
            <a:ext cx="21193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100" spc="-26" strike="noStrike">
                <a:latin typeface="Arial"/>
              </a:rPr>
              <a:t>МИ</a:t>
            </a:r>
            <a:r>
              <a:rPr b="1" lang="ru-RU" sz="1100" spc="-75" strike="noStrike">
                <a:latin typeface="Arial"/>
              </a:rPr>
              <a:t>Н</a:t>
            </a:r>
            <a:r>
              <a:rPr b="1" lang="ru-RU" sz="1100" spc="-80" strike="noStrike">
                <a:latin typeface="Arial"/>
              </a:rPr>
              <a:t>И</a:t>
            </a:r>
            <a:r>
              <a:rPr b="1" lang="ru-RU" sz="1100" spc="-120" strike="noStrike">
                <a:latin typeface="Arial"/>
              </a:rPr>
              <a:t>СТ</a:t>
            </a:r>
            <a:r>
              <a:rPr b="1" lang="ru-RU" sz="1100" spc="-114" strike="noStrike">
                <a:latin typeface="Arial"/>
              </a:rPr>
              <a:t>Е</a:t>
            </a:r>
            <a:r>
              <a:rPr b="1" lang="ru-RU" sz="1100" spc="-75" strike="noStrike">
                <a:latin typeface="Arial"/>
              </a:rPr>
              <a:t>Р</a:t>
            </a:r>
            <a:r>
              <a:rPr b="1" lang="ru-RU" sz="1100" spc="-111" strike="noStrike">
                <a:latin typeface="Arial"/>
              </a:rPr>
              <a:t>СТВ</a:t>
            </a:r>
            <a:r>
              <a:rPr b="1" lang="ru-RU" sz="1100" spc="-157" strike="noStrike">
                <a:latin typeface="Arial"/>
              </a:rPr>
              <a:t>О</a:t>
            </a:r>
            <a:r>
              <a:rPr b="1" lang="ru-RU" sz="1100" spc="-41" strike="noStrike">
                <a:latin typeface="Arial"/>
              </a:rPr>
              <a:t> </a:t>
            </a:r>
            <a:r>
              <a:rPr b="1" lang="ru-RU" sz="1100" spc="-92" strike="noStrike">
                <a:latin typeface="Arial"/>
              </a:rPr>
              <a:t>П</a:t>
            </a:r>
            <a:r>
              <a:rPr b="1" lang="ru-RU" sz="1100" spc="-97" strike="noStrike">
                <a:latin typeface="Arial"/>
              </a:rPr>
              <a:t>Р</a:t>
            </a:r>
            <a:r>
              <a:rPr b="1" lang="ru-RU" sz="1100" spc="-120" strike="noStrike">
                <a:latin typeface="Arial"/>
              </a:rPr>
              <a:t>ОСВ</a:t>
            </a:r>
            <a:r>
              <a:rPr b="1" lang="ru-RU" sz="1100" spc="-106" strike="noStrike">
                <a:latin typeface="Arial"/>
              </a:rPr>
              <a:t>Е</a:t>
            </a:r>
            <a:r>
              <a:rPr b="1" lang="ru-RU" sz="1100" spc="-66" strike="noStrike">
                <a:latin typeface="Arial"/>
              </a:rPr>
              <a:t>Щ</a:t>
            </a:r>
            <a:r>
              <a:rPr b="1" lang="ru-RU" sz="1100" spc="-86" strike="noStrike">
                <a:latin typeface="Arial"/>
              </a:rPr>
              <a:t>ЕН</a:t>
            </a:r>
            <a:r>
              <a:rPr b="1" lang="ru-RU" sz="1100" spc="-92" strike="noStrike">
                <a:latin typeface="Arial"/>
              </a:rPr>
              <a:t>И</a:t>
            </a:r>
            <a:r>
              <a:rPr b="1" lang="ru-RU" sz="1100" spc="-41" strike="noStrike">
                <a:latin typeface="Arial"/>
              </a:rPr>
              <a:t>Я  </a:t>
            </a:r>
            <a:r>
              <a:rPr b="1" lang="ru-RU" sz="1100" spc="-75" strike="noStrike">
                <a:latin typeface="Arial"/>
              </a:rPr>
              <a:t>Р</a:t>
            </a:r>
            <a:r>
              <a:rPr b="1" lang="ru-RU" sz="1100" spc="-114" strike="noStrike">
                <a:latin typeface="Arial"/>
              </a:rPr>
              <a:t>ОССИ</a:t>
            </a:r>
            <a:r>
              <a:rPr b="1" lang="ru-RU" sz="1100" spc="-55" strike="noStrike">
                <a:latin typeface="Arial"/>
              </a:rPr>
              <a:t>Й</a:t>
            </a:r>
            <a:r>
              <a:rPr b="1" lang="ru-RU" sz="1100" spc="-80" strike="noStrike">
                <a:latin typeface="Arial"/>
              </a:rPr>
              <a:t>СК</a:t>
            </a:r>
            <a:r>
              <a:rPr b="1" lang="ru-RU" sz="1100" spc="-100" strike="noStrike">
                <a:latin typeface="Arial"/>
              </a:rPr>
              <a:t>О</a:t>
            </a:r>
            <a:r>
              <a:rPr b="1" lang="ru-RU" sz="1100" spc="-55" strike="noStrike">
                <a:latin typeface="Arial"/>
              </a:rPr>
              <a:t>Й</a:t>
            </a:r>
            <a:r>
              <a:rPr b="1" lang="ru-RU" sz="1100" spc="-35" strike="noStrike">
                <a:latin typeface="Arial"/>
              </a:rPr>
              <a:t> </a:t>
            </a:r>
            <a:r>
              <a:rPr b="1" lang="ru-RU" sz="1100" spc="-114" strike="noStrike">
                <a:latin typeface="Arial"/>
              </a:rPr>
              <a:t>Ф</a:t>
            </a:r>
            <a:r>
              <a:rPr b="1" lang="ru-RU" sz="1100" spc="-111" strike="noStrike">
                <a:latin typeface="Arial"/>
              </a:rPr>
              <a:t>ЕД</a:t>
            </a:r>
            <a:r>
              <a:rPr b="1" lang="ru-RU" sz="1100" spc="-100" strike="noStrike">
                <a:latin typeface="Arial"/>
              </a:rPr>
              <a:t>ЕРА</a:t>
            </a:r>
            <a:r>
              <a:rPr b="1" lang="ru-RU" sz="1100" spc="-111" strike="noStrike">
                <a:latin typeface="Arial"/>
              </a:rPr>
              <a:t>Ц</a:t>
            </a:r>
            <a:r>
              <a:rPr b="1" lang="ru-RU" sz="1100" spc="-66" strike="noStrike">
                <a:latin typeface="Arial"/>
              </a:rPr>
              <a:t>И</a:t>
            </a:r>
            <a:r>
              <a:rPr b="1" lang="ru-RU" sz="1100" spc="-60" strike="noStrike">
                <a:latin typeface="Arial"/>
              </a:rPr>
              <a:t>И</a:t>
            </a:r>
            <a:endParaRPr b="0" lang="ru-RU" sz="1100" spc="-1" strike="noStrike">
              <a:latin typeface="Arial"/>
            </a:endParaRPr>
          </a:p>
        </p:txBody>
      </p:sp>
      <p:grpSp>
        <p:nvGrpSpPr>
          <p:cNvPr id="335" name="Group 2"/>
          <p:cNvGrpSpPr/>
          <p:nvPr/>
        </p:nvGrpSpPr>
        <p:grpSpPr>
          <a:xfrm>
            <a:off x="0" y="278280"/>
            <a:ext cx="12191760" cy="1620000"/>
            <a:chOff x="0" y="278280"/>
            <a:chExt cx="12191760" cy="1620000"/>
          </a:xfrm>
        </p:grpSpPr>
        <p:sp>
          <p:nvSpPr>
            <p:cNvPr id="336" name="CustomShape 3"/>
            <p:cNvSpPr/>
            <p:nvPr/>
          </p:nvSpPr>
          <p:spPr>
            <a:xfrm>
              <a:off x="0" y="802800"/>
              <a:ext cx="12191760" cy="550800"/>
            </a:xfrm>
            <a:custGeom>
              <a:avLst/>
              <a:gdLst/>
              <a:ahLst/>
              <a:rect l="l" t="t" r="r" b="b"/>
              <a:pathLst>
                <a:path w="12192000" h="551180">
                  <a:moveTo>
                    <a:pt x="12192000" y="0"/>
                  </a:moveTo>
                  <a:lnTo>
                    <a:pt x="0" y="0"/>
                  </a:lnTo>
                  <a:lnTo>
                    <a:pt x="0" y="551179"/>
                  </a:lnTo>
                  <a:lnTo>
                    <a:pt x="12192000" y="5511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CustomShape 4"/>
            <p:cNvSpPr/>
            <p:nvPr/>
          </p:nvSpPr>
          <p:spPr>
            <a:xfrm>
              <a:off x="0" y="802800"/>
              <a:ext cx="12191760" cy="550800"/>
            </a:xfrm>
            <a:custGeom>
              <a:avLst/>
              <a:gdLst/>
              <a:ahLst/>
              <a:rect l="l" t="t" r="r" b="b"/>
              <a:pathLst>
                <a:path w="12192000" h="551180">
                  <a:moveTo>
                    <a:pt x="0" y="551179"/>
                  </a:moveTo>
                  <a:lnTo>
                    <a:pt x="12192000" y="5511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51179"/>
                  </a:lnTo>
                  <a:close/>
                </a:path>
              </a:pathLst>
            </a:custGeom>
            <a:noFill/>
            <a:ln w="1260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CustomShape 5"/>
            <p:cNvSpPr/>
            <p:nvPr/>
          </p:nvSpPr>
          <p:spPr>
            <a:xfrm>
              <a:off x="8754120" y="278280"/>
              <a:ext cx="1620000" cy="1620000"/>
            </a:xfrm>
            <a:custGeom>
              <a:avLst/>
              <a:gdLst/>
              <a:ahLst/>
              <a:rect l="l" t="t" r="r" b="b"/>
              <a:pathLst>
                <a:path w="1620520" h="1620520">
                  <a:moveTo>
                    <a:pt x="810260" y="0"/>
                  </a:moveTo>
                  <a:lnTo>
                    <a:pt x="762645" y="1375"/>
                  </a:lnTo>
                  <a:lnTo>
                    <a:pt x="715756" y="5450"/>
                  </a:lnTo>
                  <a:lnTo>
                    <a:pt x="669668" y="12149"/>
                  </a:lnTo>
                  <a:lnTo>
                    <a:pt x="624457" y="21396"/>
                  </a:lnTo>
                  <a:lnTo>
                    <a:pt x="580200" y="33115"/>
                  </a:lnTo>
                  <a:lnTo>
                    <a:pt x="536971" y="47231"/>
                  </a:lnTo>
                  <a:lnTo>
                    <a:pt x="494847" y="63666"/>
                  </a:lnTo>
                  <a:lnTo>
                    <a:pt x="453904" y="82346"/>
                  </a:lnTo>
                  <a:lnTo>
                    <a:pt x="414218" y="103194"/>
                  </a:lnTo>
                  <a:lnTo>
                    <a:pt x="375865" y="126134"/>
                  </a:lnTo>
                  <a:lnTo>
                    <a:pt x="338920" y="151091"/>
                  </a:lnTo>
                  <a:lnTo>
                    <a:pt x="303461" y="177988"/>
                  </a:lnTo>
                  <a:lnTo>
                    <a:pt x="269562" y="206749"/>
                  </a:lnTo>
                  <a:lnTo>
                    <a:pt x="237299" y="237299"/>
                  </a:lnTo>
                  <a:lnTo>
                    <a:pt x="206749" y="269562"/>
                  </a:lnTo>
                  <a:lnTo>
                    <a:pt x="177988" y="303461"/>
                  </a:lnTo>
                  <a:lnTo>
                    <a:pt x="151091" y="338920"/>
                  </a:lnTo>
                  <a:lnTo>
                    <a:pt x="126134" y="375865"/>
                  </a:lnTo>
                  <a:lnTo>
                    <a:pt x="103194" y="414218"/>
                  </a:lnTo>
                  <a:lnTo>
                    <a:pt x="82346" y="453904"/>
                  </a:lnTo>
                  <a:lnTo>
                    <a:pt x="63666" y="494847"/>
                  </a:lnTo>
                  <a:lnTo>
                    <a:pt x="47231" y="536971"/>
                  </a:lnTo>
                  <a:lnTo>
                    <a:pt x="33115" y="580200"/>
                  </a:lnTo>
                  <a:lnTo>
                    <a:pt x="21396" y="624457"/>
                  </a:lnTo>
                  <a:lnTo>
                    <a:pt x="12149" y="669668"/>
                  </a:lnTo>
                  <a:lnTo>
                    <a:pt x="5450" y="715756"/>
                  </a:lnTo>
                  <a:lnTo>
                    <a:pt x="1375" y="762645"/>
                  </a:lnTo>
                  <a:lnTo>
                    <a:pt x="0" y="810260"/>
                  </a:lnTo>
                  <a:lnTo>
                    <a:pt x="1375" y="857874"/>
                  </a:lnTo>
                  <a:lnTo>
                    <a:pt x="5450" y="904763"/>
                  </a:lnTo>
                  <a:lnTo>
                    <a:pt x="12149" y="950851"/>
                  </a:lnTo>
                  <a:lnTo>
                    <a:pt x="21396" y="996062"/>
                  </a:lnTo>
                  <a:lnTo>
                    <a:pt x="33115" y="1040319"/>
                  </a:lnTo>
                  <a:lnTo>
                    <a:pt x="47231" y="1083548"/>
                  </a:lnTo>
                  <a:lnTo>
                    <a:pt x="63666" y="1125672"/>
                  </a:lnTo>
                  <a:lnTo>
                    <a:pt x="82346" y="1166615"/>
                  </a:lnTo>
                  <a:lnTo>
                    <a:pt x="103194" y="1206301"/>
                  </a:lnTo>
                  <a:lnTo>
                    <a:pt x="126134" y="1244654"/>
                  </a:lnTo>
                  <a:lnTo>
                    <a:pt x="151091" y="1281599"/>
                  </a:lnTo>
                  <a:lnTo>
                    <a:pt x="177988" y="1317058"/>
                  </a:lnTo>
                  <a:lnTo>
                    <a:pt x="206749" y="1350957"/>
                  </a:lnTo>
                  <a:lnTo>
                    <a:pt x="237299" y="1383220"/>
                  </a:lnTo>
                  <a:lnTo>
                    <a:pt x="269562" y="1413770"/>
                  </a:lnTo>
                  <a:lnTo>
                    <a:pt x="303461" y="1442531"/>
                  </a:lnTo>
                  <a:lnTo>
                    <a:pt x="338920" y="1469428"/>
                  </a:lnTo>
                  <a:lnTo>
                    <a:pt x="375865" y="1494385"/>
                  </a:lnTo>
                  <a:lnTo>
                    <a:pt x="414218" y="1517325"/>
                  </a:lnTo>
                  <a:lnTo>
                    <a:pt x="453904" y="1538173"/>
                  </a:lnTo>
                  <a:lnTo>
                    <a:pt x="494847" y="1556853"/>
                  </a:lnTo>
                  <a:lnTo>
                    <a:pt x="536971" y="1573288"/>
                  </a:lnTo>
                  <a:lnTo>
                    <a:pt x="580200" y="1587404"/>
                  </a:lnTo>
                  <a:lnTo>
                    <a:pt x="624457" y="1599123"/>
                  </a:lnTo>
                  <a:lnTo>
                    <a:pt x="669668" y="1608370"/>
                  </a:lnTo>
                  <a:lnTo>
                    <a:pt x="715756" y="1615069"/>
                  </a:lnTo>
                  <a:lnTo>
                    <a:pt x="762645" y="1619144"/>
                  </a:lnTo>
                  <a:lnTo>
                    <a:pt x="810260" y="1620520"/>
                  </a:lnTo>
                  <a:lnTo>
                    <a:pt x="857874" y="1619144"/>
                  </a:lnTo>
                  <a:lnTo>
                    <a:pt x="904763" y="1615069"/>
                  </a:lnTo>
                  <a:lnTo>
                    <a:pt x="950851" y="1608370"/>
                  </a:lnTo>
                  <a:lnTo>
                    <a:pt x="996062" y="1599123"/>
                  </a:lnTo>
                  <a:lnTo>
                    <a:pt x="1040319" y="1587404"/>
                  </a:lnTo>
                  <a:lnTo>
                    <a:pt x="1083548" y="1573288"/>
                  </a:lnTo>
                  <a:lnTo>
                    <a:pt x="1125672" y="1556853"/>
                  </a:lnTo>
                  <a:lnTo>
                    <a:pt x="1166615" y="1538173"/>
                  </a:lnTo>
                  <a:lnTo>
                    <a:pt x="1206301" y="1517325"/>
                  </a:lnTo>
                  <a:lnTo>
                    <a:pt x="1244654" y="1494385"/>
                  </a:lnTo>
                  <a:lnTo>
                    <a:pt x="1281599" y="1469428"/>
                  </a:lnTo>
                  <a:lnTo>
                    <a:pt x="1317058" y="1442531"/>
                  </a:lnTo>
                  <a:lnTo>
                    <a:pt x="1350957" y="1413770"/>
                  </a:lnTo>
                  <a:lnTo>
                    <a:pt x="1383220" y="1383220"/>
                  </a:lnTo>
                  <a:lnTo>
                    <a:pt x="1413770" y="1350957"/>
                  </a:lnTo>
                  <a:lnTo>
                    <a:pt x="1442531" y="1317058"/>
                  </a:lnTo>
                  <a:lnTo>
                    <a:pt x="1469428" y="1281599"/>
                  </a:lnTo>
                  <a:lnTo>
                    <a:pt x="1494385" y="1244654"/>
                  </a:lnTo>
                  <a:lnTo>
                    <a:pt x="1517325" y="1206301"/>
                  </a:lnTo>
                  <a:lnTo>
                    <a:pt x="1538173" y="1166615"/>
                  </a:lnTo>
                  <a:lnTo>
                    <a:pt x="1556853" y="1125672"/>
                  </a:lnTo>
                  <a:lnTo>
                    <a:pt x="1573288" y="1083548"/>
                  </a:lnTo>
                  <a:lnTo>
                    <a:pt x="1587404" y="1040319"/>
                  </a:lnTo>
                  <a:lnTo>
                    <a:pt x="1599123" y="996062"/>
                  </a:lnTo>
                  <a:lnTo>
                    <a:pt x="1608370" y="950851"/>
                  </a:lnTo>
                  <a:lnTo>
                    <a:pt x="1615069" y="904763"/>
                  </a:lnTo>
                  <a:lnTo>
                    <a:pt x="1619144" y="857874"/>
                  </a:lnTo>
                  <a:lnTo>
                    <a:pt x="1620520" y="810260"/>
                  </a:lnTo>
                  <a:lnTo>
                    <a:pt x="1619144" y="762645"/>
                  </a:lnTo>
                  <a:lnTo>
                    <a:pt x="1615069" y="715756"/>
                  </a:lnTo>
                  <a:lnTo>
                    <a:pt x="1608370" y="669668"/>
                  </a:lnTo>
                  <a:lnTo>
                    <a:pt x="1599123" y="624457"/>
                  </a:lnTo>
                  <a:lnTo>
                    <a:pt x="1587404" y="580200"/>
                  </a:lnTo>
                  <a:lnTo>
                    <a:pt x="1573288" y="536971"/>
                  </a:lnTo>
                  <a:lnTo>
                    <a:pt x="1556853" y="494847"/>
                  </a:lnTo>
                  <a:lnTo>
                    <a:pt x="1538173" y="453904"/>
                  </a:lnTo>
                  <a:lnTo>
                    <a:pt x="1517325" y="414218"/>
                  </a:lnTo>
                  <a:lnTo>
                    <a:pt x="1494385" y="375865"/>
                  </a:lnTo>
                  <a:lnTo>
                    <a:pt x="1469428" y="338920"/>
                  </a:lnTo>
                  <a:lnTo>
                    <a:pt x="1442531" y="303461"/>
                  </a:lnTo>
                  <a:lnTo>
                    <a:pt x="1413770" y="269562"/>
                  </a:lnTo>
                  <a:lnTo>
                    <a:pt x="1383220" y="237299"/>
                  </a:lnTo>
                  <a:lnTo>
                    <a:pt x="1350957" y="206749"/>
                  </a:lnTo>
                  <a:lnTo>
                    <a:pt x="1317058" y="177988"/>
                  </a:lnTo>
                  <a:lnTo>
                    <a:pt x="1281599" y="151091"/>
                  </a:lnTo>
                  <a:lnTo>
                    <a:pt x="1244654" y="126134"/>
                  </a:lnTo>
                  <a:lnTo>
                    <a:pt x="1206301" y="103194"/>
                  </a:lnTo>
                  <a:lnTo>
                    <a:pt x="1166615" y="82346"/>
                  </a:lnTo>
                  <a:lnTo>
                    <a:pt x="1125672" y="63666"/>
                  </a:lnTo>
                  <a:lnTo>
                    <a:pt x="1083548" y="47231"/>
                  </a:lnTo>
                  <a:lnTo>
                    <a:pt x="1040319" y="33115"/>
                  </a:lnTo>
                  <a:lnTo>
                    <a:pt x="996062" y="21396"/>
                  </a:lnTo>
                  <a:lnTo>
                    <a:pt x="950851" y="12149"/>
                  </a:lnTo>
                  <a:lnTo>
                    <a:pt x="904763" y="5450"/>
                  </a:lnTo>
                  <a:lnTo>
                    <a:pt x="857874" y="1375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CustomShape 6"/>
            <p:cNvSpPr/>
            <p:nvPr/>
          </p:nvSpPr>
          <p:spPr>
            <a:xfrm>
              <a:off x="8754120" y="278280"/>
              <a:ext cx="1620000" cy="1620000"/>
            </a:xfrm>
            <a:custGeom>
              <a:avLst/>
              <a:gdLst/>
              <a:ahLst/>
              <a:rect l="l" t="t" r="r" b="b"/>
              <a:pathLst>
                <a:path w="1620520" h="1620520">
                  <a:moveTo>
                    <a:pt x="0" y="810260"/>
                  </a:moveTo>
                  <a:lnTo>
                    <a:pt x="1375" y="762645"/>
                  </a:lnTo>
                  <a:lnTo>
                    <a:pt x="5450" y="715756"/>
                  </a:lnTo>
                  <a:lnTo>
                    <a:pt x="12149" y="669668"/>
                  </a:lnTo>
                  <a:lnTo>
                    <a:pt x="21396" y="624457"/>
                  </a:lnTo>
                  <a:lnTo>
                    <a:pt x="33115" y="580200"/>
                  </a:lnTo>
                  <a:lnTo>
                    <a:pt x="47231" y="536971"/>
                  </a:lnTo>
                  <a:lnTo>
                    <a:pt x="63666" y="494847"/>
                  </a:lnTo>
                  <a:lnTo>
                    <a:pt x="82346" y="453904"/>
                  </a:lnTo>
                  <a:lnTo>
                    <a:pt x="103194" y="414218"/>
                  </a:lnTo>
                  <a:lnTo>
                    <a:pt x="126134" y="375865"/>
                  </a:lnTo>
                  <a:lnTo>
                    <a:pt x="151091" y="338920"/>
                  </a:lnTo>
                  <a:lnTo>
                    <a:pt x="177988" y="303461"/>
                  </a:lnTo>
                  <a:lnTo>
                    <a:pt x="206749" y="269562"/>
                  </a:lnTo>
                  <a:lnTo>
                    <a:pt x="237299" y="237299"/>
                  </a:lnTo>
                  <a:lnTo>
                    <a:pt x="269562" y="206749"/>
                  </a:lnTo>
                  <a:lnTo>
                    <a:pt x="303461" y="177988"/>
                  </a:lnTo>
                  <a:lnTo>
                    <a:pt x="338920" y="151091"/>
                  </a:lnTo>
                  <a:lnTo>
                    <a:pt x="375865" y="126134"/>
                  </a:lnTo>
                  <a:lnTo>
                    <a:pt x="414218" y="103194"/>
                  </a:lnTo>
                  <a:lnTo>
                    <a:pt x="453904" y="82346"/>
                  </a:lnTo>
                  <a:lnTo>
                    <a:pt x="494847" y="63666"/>
                  </a:lnTo>
                  <a:lnTo>
                    <a:pt x="536971" y="47231"/>
                  </a:lnTo>
                  <a:lnTo>
                    <a:pt x="580200" y="33115"/>
                  </a:lnTo>
                  <a:lnTo>
                    <a:pt x="624457" y="21396"/>
                  </a:lnTo>
                  <a:lnTo>
                    <a:pt x="669668" y="12149"/>
                  </a:lnTo>
                  <a:lnTo>
                    <a:pt x="715756" y="5450"/>
                  </a:lnTo>
                  <a:lnTo>
                    <a:pt x="762645" y="1375"/>
                  </a:lnTo>
                  <a:lnTo>
                    <a:pt x="810260" y="0"/>
                  </a:lnTo>
                  <a:lnTo>
                    <a:pt x="857874" y="1375"/>
                  </a:lnTo>
                  <a:lnTo>
                    <a:pt x="904763" y="5450"/>
                  </a:lnTo>
                  <a:lnTo>
                    <a:pt x="950851" y="12149"/>
                  </a:lnTo>
                  <a:lnTo>
                    <a:pt x="996062" y="21396"/>
                  </a:lnTo>
                  <a:lnTo>
                    <a:pt x="1040319" y="33115"/>
                  </a:lnTo>
                  <a:lnTo>
                    <a:pt x="1083548" y="47231"/>
                  </a:lnTo>
                  <a:lnTo>
                    <a:pt x="1125672" y="63666"/>
                  </a:lnTo>
                  <a:lnTo>
                    <a:pt x="1166615" y="82346"/>
                  </a:lnTo>
                  <a:lnTo>
                    <a:pt x="1206301" y="103194"/>
                  </a:lnTo>
                  <a:lnTo>
                    <a:pt x="1244654" y="126134"/>
                  </a:lnTo>
                  <a:lnTo>
                    <a:pt x="1281599" y="151091"/>
                  </a:lnTo>
                  <a:lnTo>
                    <a:pt x="1317058" y="177988"/>
                  </a:lnTo>
                  <a:lnTo>
                    <a:pt x="1350957" y="206749"/>
                  </a:lnTo>
                  <a:lnTo>
                    <a:pt x="1383220" y="237299"/>
                  </a:lnTo>
                  <a:lnTo>
                    <a:pt x="1413770" y="269562"/>
                  </a:lnTo>
                  <a:lnTo>
                    <a:pt x="1442531" y="303461"/>
                  </a:lnTo>
                  <a:lnTo>
                    <a:pt x="1469428" y="338920"/>
                  </a:lnTo>
                  <a:lnTo>
                    <a:pt x="1494385" y="375865"/>
                  </a:lnTo>
                  <a:lnTo>
                    <a:pt x="1517325" y="414218"/>
                  </a:lnTo>
                  <a:lnTo>
                    <a:pt x="1538173" y="453904"/>
                  </a:lnTo>
                  <a:lnTo>
                    <a:pt x="1556853" y="494847"/>
                  </a:lnTo>
                  <a:lnTo>
                    <a:pt x="1573288" y="536971"/>
                  </a:lnTo>
                  <a:lnTo>
                    <a:pt x="1587404" y="580200"/>
                  </a:lnTo>
                  <a:lnTo>
                    <a:pt x="1599123" y="624457"/>
                  </a:lnTo>
                  <a:lnTo>
                    <a:pt x="1608370" y="669668"/>
                  </a:lnTo>
                  <a:lnTo>
                    <a:pt x="1615069" y="715756"/>
                  </a:lnTo>
                  <a:lnTo>
                    <a:pt x="1619144" y="762645"/>
                  </a:lnTo>
                  <a:lnTo>
                    <a:pt x="1620520" y="810260"/>
                  </a:lnTo>
                  <a:lnTo>
                    <a:pt x="1619144" y="857874"/>
                  </a:lnTo>
                  <a:lnTo>
                    <a:pt x="1615069" y="904763"/>
                  </a:lnTo>
                  <a:lnTo>
                    <a:pt x="1608370" y="950851"/>
                  </a:lnTo>
                  <a:lnTo>
                    <a:pt x="1599123" y="996062"/>
                  </a:lnTo>
                  <a:lnTo>
                    <a:pt x="1587404" y="1040319"/>
                  </a:lnTo>
                  <a:lnTo>
                    <a:pt x="1573288" y="1083548"/>
                  </a:lnTo>
                  <a:lnTo>
                    <a:pt x="1556853" y="1125672"/>
                  </a:lnTo>
                  <a:lnTo>
                    <a:pt x="1538173" y="1166615"/>
                  </a:lnTo>
                  <a:lnTo>
                    <a:pt x="1517325" y="1206301"/>
                  </a:lnTo>
                  <a:lnTo>
                    <a:pt x="1494385" y="1244654"/>
                  </a:lnTo>
                  <a:lnTo>
                    <a:pt x="1469428" y="1281599"/>
                  </a:lnTo>
                  <a:lnTo>
                    <a:pt x="1442531" y="1317058"/>
                  </a:lnTo>
                  <a:lnTo>
                    <a:pt x="1413770" y="1350957"/>
                  </a:lnTo>
                  <a:lnTo>
                    <a:pt x="1383220" y="1383220"/>
                  </a:lnTo>
                  <a:lnTo>
                    <a:pt x="1350957" y="1413770"/>
                  </a:lnTo>
                  <a:lnTo>
                    <a:pt x="1317058" y="1442531"/>
                  </a:lnTo>
                  <a:lnTo>
                    <a:pt x="1281599" y="1469428"/>
                  </a:lnTo>
                  <a:lnTo>
                    <a:pt x="1244654" y="1494385"/>
                  </a:lnTo>
                  <a:lnTo>
                    <a:pt x="1206301" y="1517325"/>
                  </a:lnTo>
                  <a:lnTo>
                    <a:pt x="1166615" y="1538173"/>
                  </a:lnTo>
                  <a:lnTo>
                    <a:pt x="1125672" y="1556853"/>
                  </a:lnTo>
                  <a:lnTo>
                    <a:pt x="1083548" y="1573288"/>
                  </a:lnTo>
                  <a:lnTo>
                    <a:pt x="1040319" y="1587404"/>
                  </a:lnTo>
                  <a:lnTo>
                    <a:pt x="996062" y="1599123"/>
                  </a:lnTo>
                  <a:lnTo>
                    <a:pt x="950851" y="1608370"/>
                  </a:lnTo>
                  <a:lnTo>
                    <a:pt x="904763" y="1615069"/>
                  </a:lnTo>
                  <a:lnTo>
                    <a:pt x="857874" y="1619144"/>
                  </a:lnTo>
                  <a:lnTo>
                    <a:pt x="810260" y="1620520"/>
                  </a:lnTo>
                  <a:lnTo>
                    <a:pt x="762645" y="1619144"/>
                  </a:lnTo>
                  <a:lnTo>
                    <a:pt x="715756" y="1615069"/>
                  </a:lnTo>
                  <a:lnTo>
                    <a:pt x="669668" y="1608370"/>
                  </a:lnTo>
                  <a:lnTo>
                    <a:pt x="624457" y="1599123"/>
                  </a:lnTo>
                  <a:lnTo>
                    <a:pt x="580200" y="1587404"/>
                  </a:lnTo>
                  <a:lnTo>
                    <a:pt x="536971" y="1573288"/>
                  </a:lnTo>
                  <a:lnTo>
                    <a:pt x="494847" y="1556853"/>
                  </a:lnTo>
                  <a:lnTo>
                    <a:pt x="453904" y="1538173"/>
                  </a:lnTo>
                  <a:lnTo>
                    <a:pt x="414218" y="1517325"/>
                  </a:lnTo>
                  <a:lnTo>
                    <a:pt x="375865" y="1494385"/>
                  </a:lnTo>
                  <a:lnTo>
                    <a:pt x="338920" y="1469428"/>
                  </a:lnTo>
                  <a:lnTo>
                    <a:pt x="303461" y="1442531"/>
                  </a:lnTo>
                  <a:lnTo>
                    <a:pt x="269562" y="1413770"/>
                  </a:lnTo>
                  <a:lnTo>
                    <a:pt x="237299" y="1383220"/>
                  </a:lnTo>
                  <a:lnTo>
                    <a:pt x="206749" y="1350957"/>
                  </a:lnTo>
                  <a:lnTo>
                    <a:pt x="177988" y="1317058"/>
                  </a:lnTo>
                  <a:lnTo>
                    <a:pt x="151091" y="1281599"/>
                  </a:lnTo>
                  <a:lnTo>
                    <a:pt x="126134" y="1244654"/>
                  </a:lnTo>
                  <a:lnTo>
                    <a:pt x="103194" y="1206301"/>
                  </a:lnTo>
                  <a:lnTo>
                    <a:pt x="82346" y="1166615"/>
                  </a:lnTo>
                  <a:lnTo>
                    <a:pt x="63666" y="1125672"/>
                  </a:lnTo>
                  <a:lnTo>
                    <a:pt x="47231" y="1083548"/>
                  </a:lnTo>
                  <a:lnTo>
                    <a:pt x="33115" y="1040319"/>
                  </a:lnTo>
                  <a:lnTo>
                    <a:pt x="21396" y="996062"/>
                  </a:lnTo>
                  <a:lnTo>
                    <a:pt x="12149" y="950851"/>
                  </a:lnTo>
                  <a:lnTo>
                    <a:pt x="5450" y="904763"/>
                  </a:lnTo>
                  <a:lnTo>
                    <a:pt x="1375" y="857874"/>
                  </a:lnTo>
                  <a:lnTo>
                    <a:pt x="0" y="810260"/>
                  </a:lnTo>
                  <a:close/>
                </a:path>
              </a:pathLst>
            </a:custGeom>
            <a:noFill/>
            <a:ln w="7632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0" name="TextShape 7"/>
          <p:cNvSpPr txBox="1"/>
          <p:nvPr/>
        </p:nvSpPr>
        <p:spPr>
          <a:xfrm>
            <a:off x="1357920" y="894240"/>
            <a:ext cx="606960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200" spc="-185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1" lang="ru-RU" sz="2200" spc="12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205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1" lang="ru-RU" sz="2200" spc="-106" strike="noStrike">
                <a:solidFill>
                  <a:srgbClr val="000000"/>
                </a:solidFill>
                <a:latin typeface="Calibri"/>
              </a:rPr>
              <a:t>П</a:t>
            </a:r>
            <a:r>
              <a:rPr b="1" lang="ru-RU" sz="2200" spc="-310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1" lang="ru-RU" sz="22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32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1" lang="ru-RU" sz="2200" spc="-46" strike="noStrike">
                <a:solidFill>
                  <a:srgbClr val="000000"/>
                </a:solidFill>
                <a:latin typeface="Calibri"/>
              </a:rPr>
              <a:t>н</a:t>
            </a:r>
            <a:r>
              <a:rPr b="1" lang="ru-RU" sz="2200" spc="-32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вленна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я</a:t>
            </a:r>
            <a:r>
              <a:rPr b="1" lang="ru-RU" sz="22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100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1" lang="ru-RU" sz="2200" spc="69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1" lang="ru-RU" sz="2200" spc="-52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1" lang="ru-RU" sz="2200" spc="-60" strike="noStrike">
                <a:solidFill>
                  <a:srgbClr val="000000"/>
                </a:solidFill>
                <a:latin typeface="Calibri"/>
              </a:rPr>
              <a:t>сия</a:t>
            </a:r>
            <a:r>
              <a:rPr b="1" lang="ru-RU" sz="22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1" lang="ru-RU" sz="22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69" strike="noStrike">
                <a:solidFill>
                  <a:srgbClr val="000000"/>
                </a:solidFill>
                <a:latin typeface="Calibri"/>
              </a:rPr>
              <a:t>20</a:t>
            </a:r>
            <a:r>
              <a:rPr b="1" lang="ru-RU" sz="2200" spc="58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1" lang="ru-RU" sz="2200" spc="94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1" lang="ru-RU" sz="2200" spc="-137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200" spc="38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1" lang="ru-RU" sz="2200" spc="63" strike="noStrike">
                <a:solidFill>
                  <a:srgbClr val="000000"/>
                </a:solidFill>
                <a:latin typeface="Calibri"/>
              </a:rPr>
              <a:t>5</a:t>
            </a:r>
            <a:r>
              <a:rPr b="1" lang="ru-RU" sz="22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80" strike="noStrike">
                <a:solidFill>
                  <a:srgbClr val="000000"/>
                </a:solidFill>
                <a:latin typeface="Calibri"/>
              </a:rPr>
              <a:t>у</a:t>
            </a:r>
            <a:r>
              <a:rPr b="1" lang="ru-RU" sz="2200" spc="-21" strike="noStrike">
                <a:solidFill>
                  <a:srgbClr val="000000"/>
                </a:solidFill>
                <a:latin typeface="Calibri"/>
              </a:rPr>
              <a:t>ч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.год</a:t>
            </a:r>
            <a:endParaRPr b="0" lang="ru-RU" sz="2200" spc="-1" strike="noStrike">
              <a:latin typeface="Calibri"/>
            </a:endParaRPr>
          </a:p>
        </p:txBody>
      </p:sp>
      <p:grpSp>
        <p:nvGrpSpPr>
          <p:cNvPr id="341" name="Group 8"/>
          <p:cNvGrpSpPr/>
          <p:nvPr/>
        </p:nvGrpSpPr>
        <p:grpSpPr>
          <a:xfrm>
            <a:off x="5925960" y="83880"/>
            <a:ext cx="4359600" cy="1740960"/>
            <a:chOff x="5925960" y="83880"/>
            <a:chExt cx="4359600" cy="1740960"/>
          </a:xfrm>
        </p:grpSpPr>
        <p:pic>
          <p:nvPicPr>
            <p:cNvPr id="342" name="object 12" descr=""/>
            <p:cNvPicPr/>
            <p:nvPr/>
          </p:nvPicPr>
          <p:blipFill>
            <a:blip r:embed="rId3"/>
            <a:stretch/>
          </p:blipFill>
          <p:spPr>
            <a:xfrm>
              <a:off x="9015840" y="555120"/>
              <a:ext cx="1269720" cy="1269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object 13" descr=""/>
            <p:cNvPicPr/>
            <p:nvPr/>
          </p:nvPicPr>
          <p:blipFill>
            <a:blip r:embed="rId4"/>
            <a:stretch/>
          </p:blipFill>
          <p:spPr>
            <a:xfrm>
              <a:off x="5925960" y="83880"/>
              <a:ext cx="866880" cy="613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4" name="object 14" descr=""/>
          <p:cNvPicPr/>
          <p:nvPr/>
        </p:nvPicPr>
        <p:blipFill>
          <a:blip r:embed="rId5"/>
          <a:stretch/>
        </p:blipFill>
        <p:spPr>
          <a:xfrm>
            <a:off x="9462600" y="2423160"/>
            <a:ext cx="2400120" cy="3803400"/>
          </a:xfrm>
          <a:prstGeom prst="rect">
            <a:avLst/>
          </a:prstGeom>
          <a:ln>
            <a:noFill/>
          </a:ln>
        </p:spPr>
      </p:pic>
      <p:sp>
        <p:nvSpPr>
          <p:cNvPr id="345" name="CustomShape 9"/>
          <p:cNvSpPr/>
          <p:nvPr/>
        </p:nvSpPr>
        <p:spPr>
          <a:xfrm>
            <a:off x="165960" y="1601640"/>
            <a:ext cx="8669880" cy="49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355680">
              <a:lnSpc>
                <a:spcPct val="100000"/>
              </a:lnSpc>
              <a:spcBef>
                <a:spcPts val="99"/>
              </a:spcBef>
            </a:pPr>
            <a:r>
              <a:rPr b="0" lang="ru-RU" sz="1800" spc="-32" strike="noStrike">
                <a:latin typeface="Franklin Gothic Medium"/>
              </a:rPr>
              <a:t>Рисковое</a:t>
            </a:r>
            <a:r>
              <a:rPr b="0" lang="ru-RU" sz="1800" spc="-21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поведение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12" strike="noStrike">
                <a:latin typeface="Franklin Gothic Medium"/>
              </a:rPr>
              <a:t>-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поведение,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несущее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добровольное </a:t>
            </a:r>
            <a:r>
              <a:rPr b="0" lang="ru-RU" sz="1800" spc="-32" strike="noStrike">
                <a:latin typeface="Franklin Gothic Medium"/>
              </a:rPr>
              <a:t>допущение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риска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для 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здоровья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или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жизни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субъекта,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содержащее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определенные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46" strike="noStrike">
                <a:latin typeface="Franklin Gothic Medium"/>
              </a:rPr>
              <a:t>выгоды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цели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 </a:t>
            </a:r>
            <a:r>
              <a:rPr b="0" lang="ru-RU" sz="1800" spc="-32" strike="noStrike">
                <a:latin typeface="Franklin Gothic Medium"/>
              </a:rPr>
              <a:t> неочевидный</a:t>
            </a:r>
            <a:r>
              <a:rPr b="0" lang="ru-RU" sz="1800" spc="-15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баланс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положительных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отрицательных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исходов,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субъективно </a:t>
            </a:r>
            <a:r>
              <a:rPr b="0" lang="ru-RU" sz="1800" spc="-26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воспринимаемый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46" strike="noStrike">
                <a:latin typeface="Franklin Gothic Medium"/>
              </a:rPr>
              <a:t>как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46" strike="noStrike">
                <a:latin typeface="Franklin Gothic Medium"/>
              </a:rPr>
              <a:t>значимый,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при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55" strike="noStrike">
                <a:latin typeface="Franklin Gothic Medium"/>
              </a:rPr>
              <a:t>этом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субъективное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значение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положительных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 </a:t>
            </a:r>
            <a:r>
              <a:rPr b="0" lang="ru-RU" sz="1800" spc="-32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отрицательных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исходов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такого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поведения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для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подростка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существенно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больше,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чем</a:t>
            </a:r>
            <a:r>
              <a:rPr b="0" lang="ru-RU" sz="1800" spc="-15" strike="noStrike">
                <a:latin typeface="Franklin Gothic Medium"/>
              </a:rPr>
              <a:t> для </a:t>
            </a:r>
            <a:r>
              <a:rPr b="0" lang="ru-RU" sz="1800" spc="-435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взрослого.</a:t>
            </a:r>
            <a:endParaRPr b="0" lang="ru-RU" sz="1800" spc="-1" strike="noStrike">
              <a:latin typeface="Arial"/>
            </a:endParaRPr>
          </a:p>
          <a:p>
            <a:pPr marL="368280" indent="355680">
              <a:lnSpc>
                <a:spcPct val="100000"/>
              </a:lnSpc>
            </a:pPr>
            <a:r>
              <a:rPr b="0" lang="ru-RU" sz="1800" spc="24" strike="noStrike">
                <a:latin typeface="Franklin Gothic Medium"/>
              </a:rPr>
              <a:t>К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формам</a:t>
            </a:r>
            <a:r>
              <a:rPr b="0" lang="ru-RU" sz="1800" spc="-46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рискового</a:t>
            </a:r>
            <a:r>
              <a:rPr b="0" lang="ru-RU" sz="1800" spc="-32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поведения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обучающихся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сегодня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относятся:</a:t>
            </a:r>
            <a:endParaRPr b="0" lang="ru-RU" sz="1800" spc="-1" strike="noStrike">
              <a:latin typeface="Arial"/>
            </a:endParaRPr>
          </a:p>
          <a:p>
            <a:pPr marL="12600" indent="3556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41" strike="noStrike">
                <a:latin typeface="Franklin Gothic Medium"/>
              </a:rPr>
              <a:t>Формы</a:t>
            </a:r>
            <a:r>
              <a:rPr b="0" lang="ru-RU" sz="1800" spc="-15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аддиктивного</a:t>
            </a:r>
            <a:r>
              <a:rPr b="0" lang="ru-RU" sz="1800" spc="2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поведения</a:t>
            </a:r>
            <a:r>
              <a:rPr b="0" lang="ru-RU" sz="1800" spc="29" strike="noStrike">
                <a:latin typeface="Franklin Gothic Medium"/>
              </a:rPr>
              <a:t> </a:t>
            </a:r>
            <a:r>
              <a:rPr b="0" lang="ru-RU" sz="1800" spc="12" strike="noStrike">
                <a:latin typeface="Franklin Gothic Medium"/>
              </a:rPr>
              <a:t>-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наркомания,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алкоголизм,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интернет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 </a:t>
            </a:r>
            <a:r>
              <a:rPr b="0" lang="ru-RU" sz="1800" spc="-435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компьютеромания,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адреналиномания.</a:t>
            </a:r>
            <a:endParaRPr b="0" lang="ru-RU" sz="1800" spc="-1" strike="noStrike">
              <a:latin typeface="Arial"/>
            </a:endParaRPr>
          </a:p>
          <a:p>
            <a:pPr marL="615960" indent="-248040">
              <a:lnSpc>
                <a:spcPts val="2160"/>
              </a:lnSpc>
              <a:spcBef>
                <a:spcPts val="6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41" strike="noStrike">
                <a:latin typeface="Franklin Gothic Medium"/>
              </a:rPr>
              <a:t>Формы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деструктивного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аутодеструктивного</a:t>
            </a:r>
            <a:r>
              <a:rPr b="0" lang="ru-RU" sz="1800" spc="32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поведения,</a:t>
            </a:r>
            <a:endParaRPr b="0" lang="ru-RU" sz="1800" spc="-1" strike="noStrike">
              <a:latin typeface="Arial"/>
            </a:endParaRPr>
          </a:p>
          <a:p>
            <a:pPr marL="368280">
              <a:lnSpc>
                <a:spcPct val="100000"/>
              </a:lnSpc>
            </a:pPr>
            <a:r>
              <a:rPr b="0" lang="ru-RU" sz="1800" spc="-21" strike="noStrike">
                <a:latin typeface="Franklin Gothic Medium"/>
              </a:rPr>
              <a:t>не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связанных</a:t>
            </a:r>
            <a:r>
              <a:rPr b="0" lang="ru-RU" sz="1800" spc="-1" strike="noStrike">
                <a:latin typeface="Franklin Gothic Medium"/>
              </a:rPr>
              <a:t> с </a:t>
            </a:r>
            <a:r>
              <a:rPr b="0" lang="ru-RU" sz="1800" spc="-35" strike="noStrike">
                <a:latin typeface="Franklin Gothic Medium"/>
              </a:rPr>
              <a:t>аддикциями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12" strike="noStrike">
                <a:latin typeface="Franklin Gothic Medium"/>
              </a:rPr>
              <a:t>-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суицид,</a:t>
            </a:r>
            <a:r>
              <a:rPr b="0" lang="ru-RU" sz="1800" spc="-7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буллинг,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расстройства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пищевого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поведения.</a:t>
            </a:r>
            <a:endParaRPr b="0" lang="ru-RU" sz="1800" spc="-1" strike="noStrike">
              <a:latin typeface="Arial"/>
            </a:endParaRPr>
          </a:p>
          <a:p>
            <a:pPr marL="12600" indent="3556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3"/>
            </a:pPr>
            <a:r>
              <a:rPr b="0" lang="ru-RU" sz="1800" spc="-12" strike="noStrike">
                <a:latin typeface="Franklin Gothic Medium"/>
              </a:rPr>
              <a:t>Поведение,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связанное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1" strike="noStrike">
                <a:latin typeface="Franklin Gothic Medium"/>
              </a:rPr>
              <a:t>с </a:t>
            </a:r>
            <a:r>
              <a:rPr b="0" lang="ru-RU" sz="1800" spc="-41" strike="noStrike">
                <a:latin typeface="Franklin Gothic Medium"/>
              </a:rPr>
              <a:t>деструктивным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характером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социальных</a:t>
            </a:r>
            <a:r>
              <a:rPr b="0" lang="ru-RU" sz="1800" spc="-2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групп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 </a:t>
            </a:r>
            <a:r>
              <a:rPr b="0" lang="ru-RU" sz="1800" spc="-3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объединений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12" strike="noStrike">
                <a:latin typeface="Franklin Gothic Medium"/>
              </a:rPr>
              <a:t>-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интернет-среда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социальные</a:t>
            </a:r>
            <a:r>
              <a:rPr b="0" lang="ru-RU" sz="1800" spc="-26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сети,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вовлечение </a:t>
            </a:r>
            <a:r>
              <a:rPr b="0" lang="ru-RU" sz="1800" spc="-15" strike="noStrike">
                <a:latin typeface="Franklin Gothic Medium"/>
              </a:rPr>
              <a:t>в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2" strike="noStrike">
                <a:latin typeface="Franklin Gothic Medium"/>
              </a:rPr>
              <a:t>организации </a:t>
            </a:r>
            <a:r>
              <a:rPr b="0" lang="ru-RU" sz="1800" spc="-26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экстремистского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содержания,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частности</a:t>
            </a:r>
            <a:r>
              <a:rPr b="0" lang="ru-RU" sz="1800" spc="24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А.У.Е.,</a:t>
            </a:r>
            <a:r>
              <a:rPr b="0" lang="ru-RU" sz="1800" spc="12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«Колумбайн»,</a:t>
            </a:r>
            <a:r>
              <a:rPr b="0" lang="ru-RU" sz="1800" spc="18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автономный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41" strike="noStrike">
                <a:latin typeface="Franklin Gothic Medium"/>
              </a:rPr>
              <a:t>скулшутинг, </a:t>
            </a:r>
            <a:r>
              <a:rPr b="0" lang="ru-RU" sz="1800" spc="-435" strike="noStrike">
                <a:latin typeface="Franklin Gothic Medium"/>
              </a:rPr>
              <a:t> </a:t>
            </a:r>
            <a:r>
              <a:rPr b="0" lang="ru-RU" sz="1800" spc="-21" strike="noStrike">
                <a:latin typeface="Franklin Gothic Medium"/>
              </a:rPr>
              <a:t>вовлечение</a:t>
            </a:r>
            <a:r>
              <a:rPr b="0" lang="ru-RU" sz="1800" spc="-26" strike="noStrike">
                <a:latin typeface="Franklin Gothic Medium"/>
              </a:rPr>
              <a:t> </a:t>
            </a:r>
            <a:r>
              <a:rPr b="0" lang="ru-RU" sz="1800" spc="-15" strike="noStrike">
                <a:latin typeface="Franklin Gothic Medium"/>
              </a:rPr>
              <a:t>в</a:t>
            </a:r>
            <a:r>
              <a:rPr b="0" lang="ru-RU" sz="1800" spc="-1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деструктивные</a:t>
            </a:r>
            <a:r>
              <a:rPr b="0" lang="ru-RU" sz="1800" spc="9" strike="noStrike">
                <a:latin typeface="Franklin Gothic Medium"/>
              </a:rPr>
              <a:t> </a:t>
            </a:r>
            <a:r>
              <a:rPr b="0" lang="ru-RU" sz="1800" spc="-52" strike="noStrike">
                <a:latin typeface="Franklin Gothic Medium"/>
              </a:rPr>
              <a:t>культы.</a:t>
            </a:r>
            <a:endParaRPr b="0" lang="ru-RU" sz="1800" spc="-1" strike="noStrike">
              <a:latin typeface="Arial"/>
            </a:endParaRPr>
          </a:p>
          <a:p>
            <a:pPr marL="368280">
              <a:lnSpc>
                <a:spcPct val="100000"/>
              </a:lnSpc>
            </a:pPr>
            <a:r>
              <a:rPr b="0" lang="ru-RU" sz="1800" spc="-32" strike="noStrike">
                <a:latin typeface="Franklin Gothic Medium"/>
              </a:rPr>
              <a:t>Расширение концептуальных </a:t>
            </a:r>
            <a:r>
              <a:rPr b="0" lang="ru-RU" sz="1800" spc="-15" strike="noStrike">
                <a:latin typeface="Franklin Gothic Medium"/>
              </a:rPr>
              <a:t>основ </a:t>
            </a:r>
            <a:r>
              <a:rPr b="0" lang="ru-RU" sz="1800" spc="18" strike="noStrike">
                <a:latin typeface="Franklin Gothic Medium"/>
              </a:rPr>
              <a:t>ЕМ </a:t>
            </a:r>
            <a:r>
              <a:rPr b="0" lang="ru-RU" sz="1800" spc="4" strike="noStrike">
                <a:latin typeface="Franklin Gothic Medium"/>
              </a:rPr>
              <a:t>СПТ </a:t>
            </a:r>
            <a:r>
              <a:rPr b="0" lang="ru-RU" sz="1800" spc="-21" strike="noStrike">
                <a:latin typeface="Franklin Gothic Medium"/>
              </a:rPr>
              <a:t>позволяет </a:t>
            </a:r>
            <a:r>
              <a:rPr b="0" lang="ru-RU" sz="1800" spc="-15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диагностировать риски</a:t>
            </a:r>
            <a:r>
              <a:rPr b="0" lang="ru-RU" sz="1800" spc="-21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и</a:t>
            </a:r>
            <a:r>
              <a:rPr b="0" lang="ru-RU" sz="1800" spc="4" strike="noStrike">
                <a:latin typeface="Franklin Gothic Medium"/>
              </a:rPr>
              <a:t> </a:t>
            </a:r>
            <a:r>
              <a:rPr b="0" lang="ru-RU" sz="1800" spc="-35" strike="noStrike">
                <a:latin typeface="Franklin Gothic Medium"/>
              </a:rPr>
              <a:t>прямые</a:t>
            </a:r>
            <a:r>
              <a:rPr b="0" lang="ru-RU" sz="1800" spc="-21" strike="noStrike">
                <a:latin typeface="Franklin Gothic Medium"/>
              </a:rPr>
              <a:t> опасности </a:t>
            </a:r>
            <a:r>
              <a:rPr b="0" lang="ru-RU" sz="1800" spc="-41" strike="noStrike">
                <a:latin typeface="Franklin Gothic Medium"/>
              </a:rPr>
              <a:t>указанных</a:t>
            </a:r>
            <a:r>
              <a:rPr b="0" lang="ru-RU" sz="1800" spc="-12" strike="noStrike">
                <a:latin typeface="Franklin Gothic Medium"/>
              </a:rPr>
              <a:t> </a:t>
            </a:r>
            <a:r>
              <a:rPr b="0" lang="ru-RU" sz="1800" spc="-26" strike="noStrike">
                <a:latin typeface="Franklin Gothic Medium"/>
              </a:rPr>
              <a:t>феноменов.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859400" y="2767320"/>
            <a:ext cx="5432760" cy="651240"/>
          </a:xfrm>
          <a:custGeom>
            <a:avLst/>
            <a:gdLst/>
            <a:ahLst/>
            <a:rect l="l" t="t" r="r" b="b"/>
            <a:pathLst>
              <a:path w="5433059" h="651510">
                <a:moveTo>
                  <a:pt x="5348351" y="0"/>
                </a:moveTo>
                <a:lnTo>
                  <a:pt x="84708" y="0"/>
                </a:lnTo>
                <a:lnTo>
                  <a:pt x="51702" y="5125"/>
                </a:lnTo>
                <a:lnTo>
                  <a:pt x="24780" y="19097"/>
                </a:lnTo>
                <a:lnTo>
                  <a:pt x="6645" y="39808"/>
                </a:lnTo>
                <a:lnTo>
                  <a:pt x="0" y="65150"/>
                </a:lnTo>
                <a:lnTo>
                  <a:pt x="0" y="586359"/>
                </a:lnTo>
                <a:lnTo>
                  <a:pt x="6645" y="611701"/>
                </a:lnTo>
                <a:lnTo>
                  <a:pt x="24780" y="632412"/>
                </a:lnTo>
                <a:lnTo>
                  <a:pt x="51702" y="646384"/>
                </a:lnTo>
                <a:lnTo>
                  <a:pt x="84708" y="651510"/>
                </a:lnTo>
                <a:lnTo>
                  <a:pt x="5348351" y="651510"/>
                </a:lnTo>
                <a:lnTo>
                  <a:pt x="5381357" y="646384"/>
                </a:lnTo>
                <a:lnTo>
                  <a:pt x="5408279" y="632412"/>
                </a:lnTo>
                <a:lnTo>
                  <a:pt x="5426414" y="611701"/>
                </a:lnTo>
                <a:lnTo>
                  <a:pt x="5433060" y="586359"/>
                </a:lnTo>
                <a:lnTo>
                  <a:pt x="5433060" y="65150"/>
                </a:lnTo>
                <a:lnTo>
                  <a:pt x="5426414" y="39808"/>
                </a:lnTo>
                <a:lnTo>
                  <a:pt x="5408279" y="19097"/>
                </a:lnTo>
                <a:lnTo>
                  <a:pt x="5381357" y="5125"/>
                </a:lnTo>
                <a:lnTo>
                  <a:pt x="5348351" y="0"/>
                </a:lnTo>
                <a:close/>
              </a:path>
            </a:pathLst>
          </a:custGeom>
          <a:solidFill>
            <a:srgbClr val="ec7c30">
              <a:alpha val="9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"/>
          <p:cNvSpPr/>
          <p:nvPr/>
        </p:nvSpPr>
        <p:spPr>
          <a:xfrm>
            <a:off x="2265840" y="3508920"/>
            <a:ext cx="5431320" cy="651240"/>
          </a:xfrm>
          <a:custGeom>
            <a:avLst/>
            <a:gdLst/>
            <a:ahLst/>
            <a:rect l="l" t="t" r="r" b="b"/>
            <a:pathLst>
              <a:path w="5431790" h="651510">
                <a:moveTo>
                  <a:pt x="5347081" y="0"/>
                </a:moveTo>
                <a:lnTo>
                  <a:pt x="84708" y="0"/>
                </a:lnTo>
                <a:lnTo>
                  <a:pt x="51702" y="5125"/>
                </a:lnTo>
                <a:lnTo>
                  <a:pt x="24780" y="19097"/>
                </a:lnTo>
                <a:lnTo>
                  <a:pt x="6645" y="39808"/>
                </a:lnTo>
                <a:lnTo>
                  <a:pt x="0" y="65150"/>
                </a:lnTo>
                <a:lnTo>
                  <a:pt x="0" y="586358"/>
                </a:lnTo>
                <a:lnTo>
                  <a:pt x="6645" y="611701"/>
                </a:lnTo>
                <a:lnTo>
                  <a:pt x="24780" y="632412"/>
                </a:lnTo>
                <a:lnTo>
                  <a:pt x="51702" y="646384"/>
                </a:lnTo>
                <a:lnTo>
                  <a:pt x="84708" y="651509"/>
                </a:lnTo>
                <a:lnTo>
                  <a:pt x="5347081" y="651509"/>
                </a:lnTo>
                <a:lnTo>
                  <a:pt x="5380087" y="646384"/>
                </a:lnTo>
                <a:lnTo>
                  <a:pt x="5407009" y="632412"/>
                </a:lnTo>
                <a:lnTo>
                  <a:pt x="5425144" y="611701"/>
                </a:lnTo>
                <a:lnTo>
                  <a:pt x="5431790" y="586358"/>
                </a:lnTo>
                <a:lnTo>
                  <a:pt x="5431790" y="65150"/>
                </a:lnTo>
                <a:lnTo>
                  <a:pt x="5425144" y="39808"/>
                </a:lnTo>
                <a:lnTo>
                  <a:pt x="5407009" y="19097"/>
                </a:lnTo>
                <a:lnTo>
                  <a:pt x="5380087" y="5125"/>
                </a:lnTo>
                <a:lnTo>
                  <a:pt x="5347081" y="0"/>
                </a:lnTo>
                <a:close/>
              </a:path>
            </a:pathLst>
          </a:custGeom>
          <a:solidFill>
            <a:srgbClr val="ec7c30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3"/>
          <p:cNvSpPr/>
          <p:nvPr/>
        </p:nvSpPr>
        <p:spPr>
          <a:xfrm>
            <a:off x="2670840" y="4250520"/>
            <a:ext cx="5432760" cy="649800"/>
          </a:xfrm>
          <a:custGeom>
            <a:avLst/>
            <a:gdLst/>
            <a:ahLst/>
            <a:rect l="l" t="t" r="r" b="b"/>
            <a:pathLst>
              <a:path w="5433059" h="650239">
                <a:moveTo>
                  <a:pt x="5348350" y="0"/>
                </a:moveTo>
                <a:lnTo>
                  <a:pt x="84708" y="0"/>
                </a:lnTo>
                <a:lnTo>
                  <a:pt x="51702" y="5105"/>
                </a:lnTo>
                <a:lnTo>
                  <a:pt x="24780" y="19034"/>
                </a:lnTo>
                <a:lnTo>
                  <a:pt x="6645" y="39701"/>
                </a:lnTo>
                <a:lnTo>
                  <a:pt x="0" y="65024"/>
                </a:lnTo>
                <a:lnTo>
                  <a:pt x="0" y="585216"/>
                </a:lnTo>
                <a:lnTo>
                  <a:pt x="6645" y="610538"/>
                </a:lnTo>
                <a:lnTo>
                  <a:pt x="24780" y="631205"/>
                </a:lnTo>
                <a:lnTo>
                  <a:pt x="51702" y="645134"/>
                </a:lnTo>
                <a:lnTo>
                  <a:pt x="84708" y="650240"/>
                </a:lnTo>
                <a:lnTo>
                  <a:pt x="5348350" y="650240"/>
                </a:lnTo>
                <a:lnTo>
                  <a:pt x="5381357" y="645134"/>
                </a:lnTo>
                <a:lnTo>
                  <a:pt x="5408279" y="631205"/>
                </a:lnTo>
                <a:lnTo>
                  <a:pt x="5426414" y="610538"/>
                </a:lnTo>
                <a:lnTo>
                  <a:pt x="5433060" y="585216"/>
                </a:lnTo>
                <a:lnTo>
                  <a:pt x="5433060" y="65024"/>
                </a:lnTo>
                <a:lnTo>
                  <a:pt x="5426414" y="39701"/>
                </a:lnTo>
                <a:lnTo>
                  <a:pt x="5408279" y="19034"/>
                </a:lnTo>
                <a:lnTo>
                  <a:pt x="5381357" y="5105"/>
                </a:lnTo>
                <a:lnTo>
                  <a:pt x="5348350" y="0"/>
                </a:lnTo>
                <a:close/>
              </a:path>
            </a:pathLst>
          </a:custGeom>
          <a:solidFill>
            <a:srgbClr val="ec7c30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4"/>
          <p:cNvSpPr/>
          <p:nvPr/>
        </p:nvSpPr>
        <p:spPr>
          <a:xfrm>
            <a:off x="3077280" y="4992480"/>
            <a:ext cx="5431320" cy="649800"/>
          </a:xfrm>
          <a:custGeom>
            <a:avLst/>
            <a:gdLst/>
            <a:ahLst/>
            <a:rect l="l" t="t" r="r" b="b"/>
            <a:pathLst>
              <a:path w="5431790" h="650239">
                <a:moveTo>
                  <a:pt x="5347081" y="0"/>
                </a:moveTo>
                <a:lnTo>
                  <a:pt x="84708" y="0"/>
                </a:lnTo>
                <a:lnTo>
                  <a:pt x="51702" y="5105"/>
                </a:lnTo>
                <a:lnTo>
                  <a:pt x="24780" y="19034"/>
                </a:lnTo>
                <a:lnTo>
                  <a:pt x="6645" y="39701"/>
                </a:lnTo>
                <a:lnTo>
                  <a:pt x="0" y="65023"/>
                </a:lnTo>
                <a:lnTo>
                  <a:pt x="0" y="585215"/>
                </a:lnTo>
                <a:lnTo>
                  <a:pt x="6645" y="610527"/>
                </a:lnTo>
                <a:lnTo>
                  <a:pt x="24780" y="631196"/>
                </a:lnTo>
                <a:lnTo>
                  <a:pt x="51702" y="645130"/>
                </a:lnTo>
                <a:lnTo>
                  <a:pt x="84708" y="650239"/>
                </a:lnTo>
                <a:lnTo>
                  <a:pt x="5347081" y="650239"/>
                </a:lnTo>
                <a:lnTo>
                  <a:pt x="5380087" y="645130"/>
                </a:lnTo>
                <a:lnTo>
                  <a:pt x="5407009" y="631196"/>
                </a:lnTo>
                <a:lnTo>
                  <a:pt x="5425144" y="610527"/>
                </a:lnTo>
                <a:lnTo>
                  <a:pt x="5431790" y="585215"/>
                </a:lnTo>
                <a:lnTo>
                  <a:pt x="5431790" y="65023"/>
                </a:lnTo>
                <a:lnTo>
                  <a:pt x="5425144" y="39701"/>
                </a:lnTo>
                <a:lnTo>
                  <a:pt x="5407009" y="19034"/>
                </a:lnTo>
                <a:lnTo>
                  <a:pt x="5380087" y="5105"/>
                </a:lnTo>
                <a:lnTo>
                  <a:pt x="5347081" y="0"/>
                </a:lnTo>
                <a:close/>
              </a:path>
            </a:pathLst>
          </a:custGeom>
          <a:solidFill>
            <a:srgbClr val="ec7c30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5"/>
          <p:cNvSpPr/>
          <p:nvPr/>
        </p:nvSpPr>
        <p:spPr>
          <a:xfrm>
            <a:off x="3482280" y="5732640"/>
            <a:ext cx="5431320" cy="651240"/>
          </a:xfrm>
          <a:custGeom>
            <a:avLst/>
            <a:gdLst/>
            <a:ahLst/>
            <a:rect l="l" t="t" r="r" b="b"/>
            <a:pathLst>
              <a:path w="5431790" h="651510">
                <a:moveTo>
                  <a:pt x="5347081" y="0"/>
                </a:moveTo>
                <a:lnTo>
                  <a:pt x="84709" y="0"/>
                </a:lnTo>
                <a:lnTo>
                  <a:pt x="51702" y="5120"/>
                </a:lnTo>
                <a:lnTo>
                  <a:pt x="24780" y="19083"/>
                </a:lnTo>
                <a:lnTo>
                  <a:pt x="6645" y="39792"/>
                </a:lnTo>
                <a:lnTo>
                  <a:pt x="0" y="65151"/>
                </a:lnTo>
                <a:lnTo>
                  <a:pt x="0" y="586359"/>
                </a:lnTo>
                <a:lnTo>
                  <a:pt x="6645" y="611717"/>
                </a:lnTo>
                <a:lnTo>
                  <a:pt x="24780" y="632426"/>
                </a:lnTo>
                <a:lnTo>
                  <a:pt x="51702" y="646389"/>
                </a:lnTo>
                <a:lnTo>
                  <a:pt x="84709" y="651510"/>
                </a:lnTo>
                <a:lnTo>
                  <a:pt x="5347081" y="651510"/>
                </a:lnTo>
                <a:lnTo>
                  <a:pt x="5380087" y="646389"/>
                </a:lnTo>
                <a:lnTo>
                  <a:pt x="5407009" y="632426"/>
                </a:lnTo>
                <a:lnTo>
                  <a:pt x="5425144" y="611717"/>
                </a:lnTo>
                <a:lnTo>
                  <a:pt x="5431790" y="586359"/>
                </a:lnTo>
                <a:lnTo>
                  <a:pt x="5431790" y="65151"/>
                </a:lnTo>
                <a:lnTo>
                  <a:pt x="5425144" y="39792"/>
                </a:lnTo>
                <a:lnTo>
                  <a:pt x="5407009" y="19083"/>
                </a:lnTo>
                <a:lnTo>
                  <a:pt x="5380087" y="5120"/>
                </a:lnTo>
                <a:lnTo>
                  <a:pt x="5347081" y="0"/>
                </a:lnTo>
                <a:close/>
              </a:path>
            </a:pathLst>
          </a:custGeom>
          <a:solidFill>
            <a:srgbClr val="ec7c30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51" name="Group 6"/>
          <p:cNvGrpSpPr/>
          <p:nvPr/>
        </p:nvGrpSpPr>
        <p:grpSpPr>
          <a:xfrm>
            <a:off x="6742440" y="3243600"/>
            <a:ext cx="549720" cy="422640"/>
            <a:chOff x="6742440" y="3243600"/>
            <a:chExt cx="549720" cy="422640"/>
          </a:xfrm>
        </p:grpSpPr>
        <p:sp>
          <p:nvSpPr>
            <p:cNvPr id="352" name="CustomShape 7"/>
            <p:cNvSpPr/>
            <p:nvPr/>
          </p:nvSpPr>
          <p:spPr>
            <a:xfrm>
              <a:off x="6742440" y="3243600"/>
              <a:ext cx="549720" cy="422640"/>
            </a:xfrm>
            <a:custGeom>
              <a:avLst/>
              <a:gdLst/>
              <a:ahLst/>
              <a:rect l="l" t="t" r="r" b="b"/>
              <a:pathLst>
                <a:path w="549909" h="422910">
                  <a:moveTo>
                    <a:pt x="426212" y="0"/>
                  </a:moveTo>
                  <a:lnTo>
                    <a:pt x="123698" y="0"/>
                  </a:lnTo>
                  <a:lnTo>
                    <a:pt x="123698" y="232537"/>
                  </a:lnTo>
                  <a:lnTo>
                    <a:pt x="0" y="232537"/>
                  </a:lnTo>
                  <a:lnTo>
                    <a:pt x="274954" y="422910"/>
                  </a:lnTo>
                  <a:lnTo>
                    <a:pt x="549910" y="232537"/>
                  </a:lnTo>
                  <a:lnTo>
                    <a:pt x="426212" y="232537"/>
                  </a:lnTo>
                  <a:lnTo>
                    <a:pt x="426212" y="0"/>
                  </a:lnTo>
                  <a:close/>
                </a:path>
              </a:pathLst>
            </a:custGeom>
            <a:solidFill>
              <a:srgbClr val="f8d6cd">
                <a:alpha val="91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8"/>
            <p:cNvSpPr/>
            <p:nvPr/>
          </p:nvSpPr>
          <p:spPr>
            <a:xfrm>
              <a:off x="6742440" y="3243600"/>
              <a:ext cx="549720" cy="422640"/>
            </a:xfrm>
            <a:custGeom>
              <a:avLst/>
              <a:gdLst/>
              <a:ahLst/>
              <a:rect l="l" t="t" r="r" b="b"/>
              <a:pathLst>
                <a:path w="549909" h="422910">
                  <a:moveTo>
                    <a:pt x="0" y="232537"/>
                  </a:moveTo>
                  <a:lnTo>
                    <a:pt x="123698" y="232537"/>
                  </a:lnTo>
                  <a:lnTo>
                    <a:pt x="123698" y="0"/>
                  </a:lnTo>
                  <a:lnTo>
                    <a:pt x="426212" y="0"/>
                  </a:lnTo>
                  <a:lnTo>
                    <a:pt x="426212" y="232537"/>
                  </a:lnTo>
                  <a:lnTo>
                    <a:pt x="549910" y="232537"/>
                  </a:lnTo>
                  <a:lnTo>
                    <a:pt x="274954" y="422910"/>
                  </a:lnTo>
                  <a:lnTo>
                    <a:pt x="0" y="232537"/>
                  </a:lnTo>
                  <a:close/>
                </a:path>
              </a:pathLst>
            </a:custGeom>
            <a:noFill/>
            <a:ln w="12600">
              <a:solidFill>
                <a:srgbClr val="f8d6c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4" name="Group 9"/>
          <p:cNvGrpSpPr/>
          <p:nvPr/>
        </p:nvGrpSpPr>
        <p:grpSpPr>
          <a:xfrm>
            <a:off x="7147440" y="3985200"/>
            <a:ext cx="549720" cy="422640"/>
            <a:chOff x="7147440" y="3985200"/>
            <a:chExt cx="549720" cy="422640"/>
          </a:xfrm>
        </p:grpSpPr>
        <p:sp>
          <p:nvSpPr>
            <p:cNvPr id="355" name="CustomShape 10"/>
            <p:cNvSpPr/>
            <p:nvPr/>
          </p:nvSpPr>
          <p:spPr>
            <a:xfrm>
              <a:off x="7147440" y="3985200"/>
              <a:ext cx="549720" cy="422640"/>
            </a:xfrm>
            <a:custGeom>
              <a:avLst/>
              <a:gdLst/>
              <a:ahLst/>
              <a:rect l="l" t="t" r="r" b="b"/>
              <a:pathLst>
                <a:path w="549909" h="422910">
                  <a:moveTo>
                    <a:pt x="426212" y="0"/>
                  </a:moveTo>
                  <a:lnTo>
                    <a:pt x="123698" y="0"/>
                  </a:lnTo>
                  <a:lnTo>
                    <a:pt x="123698" y="232537"/>
                  </a:lnTo>
                  <a:lnTo>
                    <a:pt x="0" y="232537"/>
                  </a:lnTo>
                  <a:lnTo>
                    <a:pt x="274955" y="422909"/>
                  </a:lnTo>
                  <a:lnTo>
                    <a:pt x="549910" y="232537"/>
                  </a:lnTo>
                  <a:lnTo>
                    <a:pt x="426212" y="232537"/>
                  </a:lnTo>
                  <a:lnTo>
                    <a:pt x="426212" y="0"/>
                  </a:lnTo>
                  <a:close/>
                </a:path>
              </a:pathLst>
            </a:custGeom>
            <a:solidFill>
              <a:srgbClr val="f8d6cd">
                <a:alpha val="77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CustomShape 11"/>
            <p:cNvSpPr/>
            <p:nvPr/>
          </p:nvSpPr>
          <p:spPr>
            <a:xfrm>
              <a:off x="7147440" y="3985200"/>
              <a:ext cx="549720" cy="422640"/>
            </a:xfrm>
            <a:custGeom>
              <a:avLst/>
              <a:gdLst/>
              <a:ahLst/>
              <a:rect l="l" t="t" r="r" b="b"/>
              <a:pathLst>
                <a:path w="549909" h="422910">
                  <a:moveTo>
                    <a:pt x="0" y="232537"/>
                  </a:moveTo>
                  <a:lnTo>
                    <a:pt x="123698" y="232537"/>
                  </a:lnTo>
                  <a:lnTo>
                    <a:pt x="123698" y="0"/>
                  </a:lnTo>
                  <a:lnTo>
                    <a:pt x="426212" y="0"/>
                  </a:lnTo>
                  <a:lnTo>
                    <a:pt x="426212" y="232537"/>
                  </a:lnTo>
                  <a:lnTo>
                    <a:pt x="549910" y="232537"/>
                  </a:lnTo>
                  <a:lnTo>
                    <a:pt x="274955" y="422909"/>
                  </a:lnTo>
                  <a:lnTo>
                    <a:pt x="0" y="232537"/>
                  </a:lnTo>
                  <a:close/>
                </a:path>
              </a:pathLst>
            </a:custGeom>
            <a:noFill/>
            <a:ln w="12600">
              <a:solidFill>
                <a:srgbClr val="f8d6c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7" name="Group 12"/>
          <p:cNvGrpSpPr/>
          <p:nvPr/>
        </p:nvGrpSpPr>
        <p:grpSpPr>
          <a:xfrm>
            <a:off x="7552800" y="4715640"/>
            <a:ext cx="550800" cy="422640"/>
            <a:chOff x="7552800" y="4715640"/>
            <a:chExt cx="550800" cy="422640"/>
          </a:xfrm>
        </p:grpSpPr>
        <p:sp>
          <p:nvSpPr>
            <p:cNvPr id="358" name="CustomShape 13"/>
            <p:cNvSpPr/>
            <p:nvPr/>
          </p:nvSpPr>
          <p:spPr>
            <a:xfrm>
              <a:off x="7552800" y="4715640"/>
              <a:ext cx="550800" cy="422640"/>
            </a:xfrm>
            <a:custGeom>
              <a:avLst/>
              <a:gdLst/>
              <a:ahLst/>
              <a:rect l="l" t="t" r="r" b="b"/>
              <a:pathLst>
                <a:path w="551179" h="422910">
                  <a:moveTo>
                    <a:pt x="427100" y="0"/>
                  </a:moveTo>
                  <a:lnTo>
                    <a:pt x="123951" y="0"/>
                  </a:lnTo>
                  <a:lnTo>
                    <a:pt x="123951" y="232537"/>
                  </a:lnTo>
                  <a:lnTo>
                    <a:pt x="0" y="232537"/>
                  </a:lnTo>
                  <a:lnTo>
                    <a:pt x="275589" y="422909"/>
                  </a:lnTo>
                  <a:lnTo>
                    <a:pt x="551179" y="232537"/>
                  </a:lnTo>
                  <a:lnTo>
                    <a:pt x="427100" y="232537"/>
                  </a:lnTo>
                  <a:lnTo>
                    <a:pt x="427100" y="0"/>
                  </a:lnTo>
                  <a:close/>
                </a:path>
              </a:pathLst>
            </a:custGeom>
            <a:solidFill>
              <a:srgbClr val="f8d6cd">
                <a:alpha val="64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CustomShape 14"/>
            <p:cNvSpPr/>
            <p:nvPr/>
          </p:nvSpPr>
          <p:spPr>
            <a:xfrm>
              <a:off x="7552800" y="4715640"/>
              <a:ext cx="550800" cy="422640"/>
            </a:xfrm>
            <a:custGeom>
              <a:avLst/>
              <a:gdLst/>
              <a:ahLst/>
              <a:rect l="l" t="t" r="r" b="b"/>
              <a:pathLst>
                <a:path w="551179" h="422910">
                  <a:moveTo>
                    <a:pt x="0" y="232537"/>
                  </a:moveTo>
                  <a:lnTo>
                    <a:pt x="123951" y="232537"/>
                  </a:lnTo>
                  <a:lnTo>
                    <a:pt x="123951" y="0"/>
                  </a:lnTo>
                  <a:lnTo>
                    <a:pt x="427100" y="0"/>
                  </a:lnTo>
                  <a:lnTo>
                    <a:pt x="427100" y="232537"/>
                  </a:lnTo>
                  <a:lnTo>
                    <a:pt x="551179" y="232537"/>
                  </a:lnTo>
                  <a:lnTo>
                    <a:pt x="275589" y="422909"/>
                  </a:lnTo>
                  <a:lnTo>
                    <a:pt x="0" y="232537"/>
                  </a:lnTo>
                  <a:close/>
                </a:path>
              </a:pathLst>
            </a:custGeom>
            <a:noFill/>
            <a:ln w="12600">
              <a:solidFill>
                <a:srgbClr val="f8d6c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0" name="Group 15"/>
          <p:cNvGrpSpPr/>
          <p:nvPr/>
        </p:nvGrpSpPr>
        <p:grpSpPr>
          <a:xfrm>
            <a:off x="7959240" y="5463720"/>
            <a:ext cx="549720" cy="423720"/>
            <a:chOff x="7959240" y="5463720"/>
            <a:chExt cx="549720" cy="423720"/>
          </a:xfrm>
        </p:grpSpPr>
        <p:sp>
          <p:nvSpPr>
            <p:cNvPr id="361" name="CustomShape 16"/>
            <p:cNvSpPr/>
            <p:nvPr/>
          </p:nvSpPr>
          <p:spPr>
            <a:xfrm>
              <a:off x="7959240" y="5463720"/>
              <a:ext cx="549720" cy="423720"/>
            </a:xfrm>
            <a:custGeom>
              <a:avLst/>
              <a:gdLst/>
              <a:ahLst/>
              <a:rect l="l" t="t" r="r" b="b"/>
              <a:pathLst>
                <a:path w="549909" h="424179">
                  <a:moveTo>
                    <a:pt x="426211" y="0"/>
                  </a:moveTo>
                  <a:lnTo>
                    <a:pt x="123698" y="0"/>
                  </a:lnTo>
                  <a:lnTo>
                    <a:pt x="123698" y="233299"/>
                  </a:lnTo>
                  <a:lnTo>
                    <a:pt x="0" y="233299"/>
                  </a:lnTo>
                  <a:lnTo>
                    <a:pt x="274954" y="424180"/>
                  </a:lnTo>
                  <a:lnTo>
                    <a:pt x="549909" y="233299"/>
                  </a:lnTo>
                  <a:lnTo>
                    <a:pt x="426211" y="233299"/>
                  </a:lnTo>
                  <a:lnTo>
                    <a:pt x="426211" y="0"/>
                  </a:lnTo>
                  <a:close/>
                </a:path>
              </a:pathLst>
            </a:custGeom>
            <a:solidFill>
              <a:srgbClr val="f8d6cd">
                <a:alpha val="51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17"/>
            <p:cNvSpPr/>
            <p:nvPr/>
          </p:nvSpPr>
          <p:spPr>
            <a:xfrm>
              <a:off x="7959240" y="5463720"/>
              <a:ext cx="549720" cy="423720"/>
            </a:xfrm>
            <a:custGeom>
              <a:avLst/>
              <a:gdLst/>
              <a:ahLst/>
              <a:rect l="l" t="t" r="r" b="b"/>
              <a:pathLst>
                <a:path w="549909" h="424179">
                  <a:moveTo>
                    <a:pt x="0" y="233299"/>
                  </a:moveTo>
                  <a:lnTo>
                    <a:pt x="123698" y="233299"/>
                  </a:lnTo>
                  <a:lnTo>
                    <a:pt x="123698" y="0"/>
                  </a:lnTo>
                  <a:lnTo>
                    <a:pt x="426211" y="0"/>
                  </a:lnTo>
                  <a:lnTo>
                    <a:pt x="426211" y="233299"/>
                  </a:lnTo>
                  <a:lnTo>
                    <a:pt x="549909" y="233299"/>
                  </a:lnTo>
                  <a:lnTo>
                    <a:pt x="274954" y="424180"/>
                  </a:lnTo>
                  <a:lnTo>
                    <a:pt x="0" y="233299"/>
                  </a:lnTo>
                  <a:close/>
                </a:path>
              </a:pathLst>
            </a:custGeom>
            <a:noFill/>
            <a:ln w="12600">
              <a:solidFill>
                <a:srgbClr val="f8d6c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3" name="CustomShape 18"/>
          <p:cNvSpPr/>
          <p:nvPr/>
        </p:nvSpPr>
        <p:spPr>
          <a:xfrm>
            <a:off x="1993680" y="2913480"/>
            <a:ext cx="4699440" cy="108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26" strike="noStrike">
                <a:latin typeface="Franklin Gothic Medium"/>
              </a:rPr>
              <a:t>Разработаны</a:t>
            </a:r>
            <a:r>
              <a:rPr b="0" lang="ru-RU" sz="1200" spc="32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подробные</a:t>
            </a:r>
            <a:r>
              <a:rPr b="0" lang="ru-RU" sz="1200" spc="24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методические</a:t>
            </a:r>
            <a:r>
              <a:rPr b="0" lang="ru-RU" sz="1200" spc="24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рекомендации</a:t>
            </a:r>
            <a:r>
              <a:rPr b="0" lang="ru-RU" sz="1200" spc="29" strike="noStrike">
                <a:latin typeface="Franklin Gothic Medium"/>
              </a:rPr>
              <a:t> </a:t>
            </a:r>
            <a:r>
              <a:rPr b="0" lang="ru-RU" sz="1200" spc="-1" strike="noStrike">
                <a:latin typeface="Franklin Gothic Medium"/>
              </a:rPr>
              <a:t>с</a:t>
            </a:r>
            <a:r>
              <a:rPr b="0" lang="ru-RU" sz="1200" spc="4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детальным </a:t>
            </a:r>
            <a:r>
              <a:rPr b="0" lang="ru-RU" sz="1200" spc="-287" strike="noStrike">
                <a:latin typeface="Franklin Gothic Medium"/>
              </a:rPr>
              <a:t> </a:t>
            </a:r>
            <a:r>
              <a:rPr b="0" lang="ru-RU" sz="1200" spc="-15" strike="noStrike">
                <a:latin typeface="Franklin Gothic Medium"/>
              </a:rPr>
              <a:t>описанием</a:t>
            </a:r>
            <a:r>
              <a:rPr b="0" lang="ru-RU" sz="1200" spc="-26" strike="noStrike">
                <a:latin typeface="Franklin Gothic Medium"/>
              </a:rPr>
              <a:t> </a:t>
            </a:r>
            <a:r>
              <a:rPr b="0" lang="ru-RU" sz="1200" spc="-15" strike="noStrike">
                <a:latin typeface="Franklin Gothic Medium"/>
              </a:rPr>
              <a:t>процедуры</a:t>
            </a:r>
            <a:r>
              <a:rPr b="0" lang="ru-RU" sz="1200" spc="-32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подготовки</a:t>
            </a:r>
            <a:r>
              <a:rPr b="0" lang="ru-RU" sz="1200" spc="-26" strike="noStrike">
                <a:latin typeface="Franklin Gothic Medium"/>
              </a:rPr>
              <a:t> обучающихся</a:t>
            </a:r>
            <a:r>
              <a:rPr b="0" lang="ru-RU" sz="1200" spc="-21" strike="noStrike">
                <a:latin typeface="Franklin Gothic Medium"/>
              </a:rPr>
              <a:t> </a:t>
            </a:r>
            <a:r>
              <a:rPr b="0" lang="ru-RU" sz="1200" spc="-41" strike="noStrike">
                <a:latin typeface="Franklin Gothic Medium"/>
              </a:rPr>
              <a:t>к</a:t>
            </a:r>
            <a:r>
              <a:rPr b="0" lang="ru-RU" sz="1200" spc="-12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тестированию</a:t>
            </a:r>
            <a:endParaRPr b="0" lang="ru-RU" sz="1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340640" indent="40680">
              <a:lnSpc>
                <a:spcPct val="100000"/>
              </a:lnSpc>
              <a:spcBef>
                <a:spcPts val="1171"/>
              </a:spcBef>
            </a:pPr>
            <a:r>
              <a:rPr b="0" lang="ru-RU" sz="1200" spc="-15" strike="noStrike">
                <a:latin typeface="Franklin Gothic Medium"/>
              </a:rPr>
              <a:t>Доработан </a:t>
            </a:r>
            <a:r>
              <a:rPr b="0" lang="ru-RU" sz="1200" spc="-26" strike="noStrike">
                <a:latin typeface="Franklin Gothic Medium"/>
              </a:rPr>
              <a:t>механизм </a:t>
            </a:r>
            <a:r>
              <a:rPr b="0" lang="ru-RU" sz="1200" spc="-12" strike="noStrike">
                <a:latin typeface="Franklin Gothic Medium"/>
              </a:rPr>
              <a:t>по </a:t>
            </a:r>
            <a:r>
              <a:rPr b="0" lang="ru-RU" sz="1200" spc="-21" strike="noStrike">
                <a:latin typeface="Franklin Gothic Medium"/>
              </a:rPr>
              <a:t>выявлению </a:t>
            </a:r>
            <a:r>
              <a:rPr b="0" lang="ru-RU" sz="1200" spc="-15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недостоверных ответов</a:t>
            </a:r>
            <a:r>
              <a:rPr b="0" lang="ru-RU" sz="1200" spc="-15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обучающихся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4" name="CustomShape 19"/>
          <p:cNvSpPr/>
          <p:nvPr/>
        </p:nvSpPr>
        <p:spPr>
          <a:xfrm>
            <a:off x="3146400" y="4496040"/>
            <a:ext cx="4878360" cy="16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60720">
              <a:lnSpc>
                <a:spcPct val="100000"/>
              </a:lnSpc>
              <a:spcBef>
                <a:spcPts val="99"/>
              </a:spcBef>
            </a:pPr>
            <a:r>
              <a:rPr b="0" lang="ru-RU" sz="1200" spc="-15" strike="noStrike">
                <a:latin typeface="Franklin Gothic Medium"/>
              </a:rPr>
              <a:t>Уточнение</a:t>
            </a:r>
            <a:r>
              <a:rPr b="0" lang="ru-RU" sz="1200" spc="-46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формулировок</a:t>
            </a:r>
            <a:r>
              <a:rPr b="0" lang="ru-RU" sz="1200" spc="-35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стимульного</a:t>
            </a:r>
            <a:r>
              <a:rPr b="0" lang="ru-RU" sz="1200" spc="-32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материала</a:t>
            </a:r>
            <a:endParaRPr b="0" lang="ru-RU" sz="1200" spc="-1" strike="noStrike">
              <a:latin typeface="Arial"/>
            </a:endParaRPr>
          </a:p>
          <a:p>
            <a:pPr marL="36072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360720">
              <a:lnSpc>
                <a:spcPct val="100000"/>
              </a:lnSpc>
              <a:spcBef>
                <a:spcPts val="31"/>
              </a:spcBef>
            </a:pPr>
            <a:endParaRPr b="0" lang="ru-RU" sz="1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pc="-15" strike="noStrike">
                <a:latin typeface="Franklin Gothic Medium"/>
              </a:rPr>
              <a:t>Ведение</a:t>
            </a:r>
            <a:r>
              <a:rPr b="0" lang="ru-RU" sz="1200" spc="52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порядковой</a:t>
            </a:r>
            <a:r>
              <a:rPr b="0" lang="ru-RU" sz="1200" spc="69" strike="noStrike">
                <a:latin typeface="Franklin Gothic Medium"/>
              </a:rPr>
              <a:t> </a:t>
            </a:r>
            <a:r>
              <a:rPr b="0" lang="ru-RU" sz="1200" spc="-32" strike="noStrike">
                <a:latin typeface="Franklin Gothic Medium"/>
              </a:rPr>
              <a:t>шкалы</a:t>
            </a:r>
            <a:r>
              <a:rPr b="0" lang="ru-RU" sz="1200" spc="72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оценки</a:t>
            </a:r>
            <a:r>
              <a:rPr b="0" lang="ru-RU" sz="1200" spc="49" strike="noStrike">
                <a:latin typeface="Franklin Gothic Medium"/>
              </a:rPr>
              <a:t> </a:t>
            </a:r>
            <a:r>
              <a:rPr b="0" lang="ru-RU" sz="1200" spc="-21" strike="noStrike">
                <a:latin typeface="Franklin Gothic Medium"/>
              </a:rPr>
              <a:t>суждений</a:t>
            </a:r>
            <a:r>
              <a:rPr b="0" lang="ru-RU" sz="1200" spc="52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(от</a:t>
            </a:r>
            <a:r>
              <a:rPr b="0" lang="ru-RU" sz="1200" spc="52" strike="noStrike">
                <a:latin typeface="Franklin Gothic Medium"/>
              </a:rPr>
              <a:t> </a:t>
            </a:r>
            <a:r>
              <a:rPr b="0" lang="ru-RU" sz="1200" spc="-1" strike="noStrike">
                <a:latin typeface="Franklin Gothic Medium"/>
              </a:rPr>
              <a:t>1</a:t>
            </a:r>
            <a:r>
              <a:rPr b="0" lang="ru-RU" sz="1200" spc="29" strike="noStrike">
                <a:latin typeface="Franklin Gothic Medium"/>
              </a:rPr>
              <a:t> </a:t>
            </a:r>
            <a:r>
              <a:rPr b="0" lang="ru-RU" sz="1200" spc="-15" strike="noStrike">
                <a:latin typeface="Franklin Gothic Medium"/>
              </a:rPr>
              <a:t>до</a:t>
            </a:r>
            <a:r>
              <a:rPr b="0" lang="ru-RU" sz="1200" spc="43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10</a:t>
            </a:r>
            <a:r>
              <a:rPr b="0" lang="ru-RU" sz="1200" spc="52" strike="noStrike">
                <a:latin typeface="Franklin Gothic Medium"/>
              </a:rPr>
              <a:t> </a:t>
            </a:r>
            <a:r>
              <a:rPr b="0" lang="ru-RU" sz="1200" spc="-12" strike="noStrike">
                <a:latin typeface="Franklin Gothic Medium"/>
              </a:rPr>
              <a:t>баллов)</a:t>
            </a:r>
            <a:r>
              <a:rPr b="0" lang="ru-RU" sz="1200" spc="43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и </a:t>
            </a:r>
            <a:r>
              <a:rPr b="0" lang="ru-RU" sz="1200" spc="-287" strike="noStrike">
                <a:latin typeface="Franklin Gothic Medium"/>
              </a:rPr>
              <a:t> </a:t>
            </a:r>
            <a:r>
              <a:rPr b="0" lang="ru-RU" sz="1200" spc="-12" strike="noStrike">
                <a:latin typeface="Franklin Gothic Medium"/>
              </a:rPr>
              <a:t>перевода</a:t>
            </a:r>
            <a:r>
              <a:rPr b="0" lang="ru-RU" sz="1200" spc="-21" strike="noStrike">
                <a:latin typeface="Franklin Gothic Medium"/>
              </a:rPr>
              <a:t> </a:t>
            </a:r>
            <a:r>
              <a:rPr b="0" lang="ru-RU" sz="1200" spc="-26" strike="noStrike">
                <a:latin typeface="Franklin Gothic Medium"/>
              </a:rPr>
              <a:t>накопленных </a:t>
            </a:r>
            <a:r>
              <a:rPr b="0" lang="ru-RU" sz="1200" spc="-7" strike="noStrike">
                <a:latin typeface="Franklin Gothic Medium"/>
              </a:rPr>
              <a:t>баллов</a:t>
            </a:r>
            <a:r>
              <a:rPr b="0" lang="ru-RU" sz="1200" spc="-32" strike="noStrike">
                <a:latin typeface="Franklin Gothic Medium"/>
              </a:rPr>
              <a:t> </a:t>
            </a:r>
            <a:r>
              <a:rPr b="0" lang="ru-RU" sz="1200" spc="-12" strike="noStrike">
                <a:latin typeface="Franklin Gothic Medium"/>
              </a:rPr>
              <a:t>в </a:t>
            </a:r>
            <a:r>
              <a:rPr b="0" lang="ru-RU" sz="1200" spc="-21" strike="noStrike">
                <a:latin typeface="Franklin Gothic Medium"/>
              </a:rPr>
              <a:t>Т-баллы/стены</a:t>
            </a:r>
            <a:endParaRPr b="0" lang="ru-RU" sz="1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endParaRPr b="0" lang="ru-RU" sz="1200" spc="-1" strike="noStrike">
              <a:latin typeface="Arial"/>
            </a:endParaRPr>
          </a:p>
          <a:p>
            <a:pPr marL="427320">
              <a:lnSpc>
                <a:spcPct val="100000"/>
              </a:lnSpc>
            </a:pPr>
            <a:r>
              <a:rPr b="0" lang="ru-RU" sz="1200" spc="-15" strike="noStrike">
                <a:latin typeface="Franklin Gothic Medium"/>
              </a:rPr>
              <a:t>Доработана система</a:t>
            </a:r>
            <a:r>
              <a:rPr b="0" lang="ru-RU" sz="1200" spc="-21" strike="noStrike">
                <a:latin typeface="Franklin Gothic Medium"/>
              </a:rPr>
              <a:t> итогового</a:t>
            </a:r>
            <a:r>
              <a:rPr b="0" lang="ru-RU" sz="1200" spc="-15" strike="noStrike">
                <a:latin typeface="Franklin Gothic Medium"/>
              </a:rPr>
              <a:t> </a:t>
            </a:r>
            <a:r>
              <a:rPr b="0" lang="ru-RU" sz="1200" spc="-12" strike="noStrike">
                <a:latin typeface="Franklin Gothic Medium"/>
              </a:rPr>
              <a:t>подсчета,</a:t>
            </a:r>
            <a:r>
              <a:rPr b="0" lang="ru-RU" sz="1200" spc="-21" strike="noStrike">
                <a:latin typeface="Franklin Gothic Medium"/>
              </a:rPr>
              <a:t> </a:t>
            </a:r>
            <a:r>
              <a:rPr b="0" lang="ru-RU" sz="1200" spc="-12" strike="noStrike">
                <a:latin typeface="Franklin Gothic Medium"/>
              </a:rPr>
              <a:t>введена</a:t>
            </a:r>
            <a:r>
              <a:rPr b="0" lang="ru-RU" sz="1200" spc="-21" strike="noStrike">
                <a:latin typeface="Franklin Gothic Medium"/>
              </a:rPr>
              <a:t> стандартизация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365" name="object 21" descr=""/>
          <p:cNvPicPr/>
          <p:nvPr/>
        </p:nvPicPr>
        <p:blipFill>
          <a:blip r:embed="rId1"/>
          <a:stretch/>
        </p:blipFill>
        <p:spPr>
          <a:xfrm>
            <a:off x="3558600" y="187920"/>
            <a:ext cx="1695240" cy="517680"/>
          </a:xfrm>
          <a:prstGeom prst="rect">
            <a:avLst/>
          </a:prstGeom>
          <a:ln>
            <a:noFill/>
          </a:ln>
        </p:spPr>
      </p:pic>
      <p:pic>
        <p:nvPicPr>
          <p:cNvPr id="366" name="object 22" descr=""/>
          <p:cNvPicPr/>
          <p:nvPr/>
        </p:nvPicPr>
        <p:blipFill>
          <a:blip r:embed="rId2"/>
          <a:stretch/>
        </p:blipFill>
        <p:spPr>
          <a:xfrm>
            <a:off x="313560" y="81360"/>
            <a:ext cx="671400" cy="638280"/>
          </a:xfrm>
          <a:prstGeom prst="rect">
            <a:avLst/>
          </a:prstGeom>
          <a:ln>
            <a:noFill/>
          </a:ln>
        </p:spPr>
      </p:pic>
      <p:sp>
        <p:nvSpPr>
          <p:cNvPr id="367" name="CustomShape 20"/>
          <p:cNvSpPr/>
          <p:nvPr/>
        </p:nvSpPr>
        <p:spPr>
          <a:xfrm>
            <a:off x="1060560" y="257040"/>
            <a:ext cx="21193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100" spc="-26" strike="noStrike">
                <a:latin typeface="Arial"/>
              </a:rPr>
              <a:t>МИ</a:t>
            </a:r>
            <a:r>
              <a:rPr b="1" lang="ru-RU" sz="1100" spc="-75" strike="noStrike">
                <a:latin typeface="Arial"/>
              </a:rPr>
              <a:t>Н</a:t>
            </a:r>
            <a:r>
              <a:rPr b="1" lang="ru-RU" sz="1100" spc="-80" strike="noStrike">
                <a:latin typeface="Arial"/>
              </a:rPr>
              <a:t>И</a:t>
            </a:r>
            <a:r>
              <a:rPr b="1" lang="ru-RU" sz="1100" spc="-120" strike="noStrike">
                <a:latin typeface="Arial"/>
              </a:rPr>
              <a:t>СТ</a:t>
            </a:r>
            <a:r>
              <a:rPr b="1" lang="ru-RU" sz="1100" spc="-114" strike="noStrike">
                <a:latin typeface="Arial"/>
              </a:rPr>
              <a:t>Е</a:t>
            </a:r>
            <a:r>
              <a:rPr b="1" lang="ru-RU" sz="1100" spc="-75" strike="noStrike">
                <a:latin typeface="Arial"/>
              </a:rPr>
              <a:t>Р</a:t>
            </a:r>
            <a:r>
              <a:rPr b="1" lang="ru-RU" sz="1100" spc="-111" strike="noStrike">
                <a:latin typeface="Arial"/>
              </a:rPr>
              <a:t>СТВ</a:t>
            </a:r>
            <a:r>
              <a:rPr b="1" lang="ru-RU" sz="1100" spc="-157" strike="noStrike">
                <a:latin typeface="Arial"/>
              </a:rPr>
              <a:t>О</a:t>
            </a:r>
            <a:r>
              <a:rPr b="1" lang="ru-RU" sz="1100" spc="-41" strike="noStrike">
                <a:latin typeface="Arial"/>
              </a:rPr>
              <a:t> </a:t>
            </a:r>
            <a:r>
              <a:rPr b="1" lang="ru-RU" sz="1100" spc="-92" strike="noStrike">
                <a:latin typeface="Arial"/>
              </a:rPr>
              <a:t>П</a:t>
            </a:r>
            <a:r>
              <a:rPr b="1" lang="ru-RU" sz="1100" spc="-97" strike="noStrike">
                <a:latin typeface="Arial"/>
              </a:rPr>
              <a:t>Р</a:t>
            </a:r>
            <a:r>
              <a:rPr b="1" lang="ru-RU" sz="1100" spc="-120" strike="noStrike">
                <a:latin typeface="Arial"/>
              </a:rPr>
              <a:t>ОСВ</a:t>
            </a:r>
            <a:r>
              <a:rPr b="1" lang="ru-RU" sz="1100" spc="-106" strike="noStrike">
                <a:latin typeface="Arial"/>
              </a:rPr>
              <a:t>Е</a:t>
            </a:r>
            <a:r>
              <a:rPr b="1" lang="ru-RU" sz="1100" spc="-66" strike="noStrike">
                <a:latin typeface="Arial"/>
              </a:rPr>
              <a:t>Щ</a:t>
            </a:r>
            <a:r>
              <a:rPr b="1" lang="ru-RU" sz="1100" spc="-86" strike="noStrike">
                <a:latin typeface="Arial"/>
              </a:rPr>
              <a:t>ЕН</a:t>
            </a:r>
            <a:r>
              <a:rPr b="1" lang="ru-RU" sz="1100" spc="-92" strike="noStrike">
                <a:latin typeface="Arial"/>
              </a:rPr>
              <a:t>И</a:t>
            </a:r>
            <a:r>
              <a:rPr b="1" lang="ru-RU" sz="1100" spc="-41" strike="noStrike">
                <a:latin typeface="Arial"/>
              </a:rPr>
              <a:t>Я  </a:t>
            </a:r>
            <a:r>
              <a:rPr b="1" lang="ru-RU" sz="1100" spc="-75" strike="noStrike">
                <a:latin typeface="Arial"/>
              </a:rPr>
              <a:t>Р</a:t>
            </a:r>
            <a:r>
              <a:rPr b="1" lang="ru-RU" sz="1100" spc="-114" strike="noStrike">
                <a:latin typeface="Arial"/>
              </a:rPr>
              <a:t>ОССИ</a:t>
            </a:r>
            <a:r>
              <a:rPr b="1" lang="ru-RU" sz="1100" spc="-55" strike="noStrike">
                <a:latin typeface="Arial"/>
              </a:rPr>
              <a:t>Й</a:t>
            </a:r>
            <a:r>
              <a:rPr b="1" lang="ru-RU" sz="1100" spc="-80" strike="noStrike">
                <a:latin typeface="Arial"/>
              </a:rPr>
              <a:t>СК</a:t>
            </a:r>
            <a:r>
              <a:rPr b="1" lang="ru-RU" sz="1100" spc="-100" strike="noStrike">
                <a:latin typeface="Arial"/>
              </a:rPr>
              <a:t>О</a:t>
            </a:r>
            <a:r>
              <a:rPr b="1" lang="ru-RU" sz="1100" spc="-55" strike="noStrike">
                <a:latin typeface="Arial"/>
              </a:rPr>
              <a:t>Й</a:t>
            </a:r>
            <a:r>
              <a:rPr b="1" lang="ru-RU" sz="1100" spc="-35" strike="noStrike">
                <a:latin typeface="Arial"/>
              </a:rPr>
              <a:t> </a:t>
            </a:r>
            <a:r>
              <a:rPr b="1" lang="ru-RU" sz="1100" spc="-114" strike="noStrike">
                <a:latin typeface="Arial"/>
              </a:rPr>
              <a:t>Ф</a:t>
            </a:r>
            <a:r>
              <a:rPr b="1" lang="ru-RU" sz="1100" spc="-111" strike="noStrike">
                <a:latin typeface="Arial"/>
              </a:rPr>
              <a:t>ЕД</a:t>
            </a:r>
            <a:r>
              <a:rPr b="1" lang="ru-RU" sz="1100" spc="-100" strike="noStrike">
                <a:latin typeface="Arial"/>
              </a:rPr>
              <a:t>ЕРА</a:t>
            </a:r>
            <a:r>
              <a:rPr b="1" lang="ru-RU" sz="1100" spc="-111" strike="noStrike">
                <a:latin typeface="Arial"/>
              </a:rPr>
              <a:t>Ц</a:t>
            </a:r>
            <a:r>
              <a:rPr b="1" lang="ru-RU" sz="1100" spc="-66" strike="noStrike">
                <a:latin typeface="Arial"/>
              </a:rPr>
              <a:t>И</a:t>
            </a:r>
            <a:r>
              <a:rPr b="1" lang="ru-RU" sz="1100" spc="-60" strike="noStrike">
                <a:latin typeface="Arial"/>
              </a:rPr>
              <a:t>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368" name="CustomShape 21"/>
          <p:cNvSpPr/>
          <p:nvPr/>
        </p:nvSpPr>
        <p:spPr>
          <a:xfrm>
            <a:off x="337680" y="2217600"/>
            <a:ext cx="11626560" cy="297000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3280" bIns="0">
            <a:spAutoFit/>
          </a:bodyPr>
          <a:p>
            <a:pPr marL="1800" algn="ctr">
              <a:lnSpc>
                <a:spcPct val="100000"/>
              </a:lnSpc>
              <a:spcBef>
                <a:spcPts val="420"/>
              </a:spcBef>
            </a:pPr>
            <a:r>
              <a:rPr b="1" lang="ru-RU" sz="1600" spc="-32" strike="noStrike">
                <a:latin typeface="Arial"/>
              </a:rPr>
              <a:t>Ключевые</a:t>
            </a:r>
            <a:r>
              <a:rPr b="1" lang="ru-RU" sz="1600" spc="-46" strike="noStrike">
                <a:latin typeface="Arial"/>
              </a:rPr>
              <a:t> </a:t>
            </a:r>
            <a:r>
              <a:rPr b="1" lang="ru-RU" sz="1600" spc="-41" strike="noStrike">
                <a:latin typeface="Arial"/>
              </a:rPr>
              <a:t>направления </a:t>
            </a:r>
            <a:r>
              <a:rPr b="1" lang="ru-RU" sz="1600" spc="-35" strike="noStrike">
                <a:latin typeface="Arial"/>
              </a:rPr>
              <a:t>доработки</a:t>
            </a:r>
            <a:r>
              <a:rPr b="1" lang="ru-RU" sz="1600" spc="-55" strike="noStrike">
                <a:latin typeface="Arial"/>
              </a:rPr>
              <a:t> </a:t>
            </a:r>
            <a:r>
              <a:rPr b="1" lang="ru-RU" sz="1600" spc="-66" strike="noStrike">
                <a:latin typeface="Arial"/>
              </a:rPr>
              <a:t>ЕМ</a:t>
            </a:r>
            <a:r>
              <a:rPr b="1" lang="ru-RU" sz="1600" spc="-35" strike="noStrike">
                <a:latin typeface="Arial"/>
              </a:rPr>
              <a:t> </a:t>
            </a:r>
            <a:r>
              <a:rPr b="1" lang="ru-RU" sz="1600" spc="-157" strike="noStrike">
                <a:latin typeface="Arial"/>
              </a:rPr>
              <a:t>СПТ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369" name="Group 22"/>
          <p:cNvGrpSpPr/>
          <p:nvPr/>
        </p:nvGrpSpPr>
        <p:grpSpPr>
          <a:xfrm>
            <a:off x="0" y="278280"/>
            <a:ext cx="12191760" cy="1620000"/>
            <a:chOff x="0" y="278280"/>
            <a:chExt cx="12191760" cy="1620000"/>
          </a:xfrm>
        </p:grpSpPr>
        <p:sp>
          <p:nvSpPr>
            <p:cNvPr id="370" name="CustomShape 23"/>
            <p:cNvSpPr/>
            <p:nvPr/>
          </p:nvSpPr>
          <p:spPr>
            <a:xfrm>
              <a:off x="0" y="802800"/>
              <a:ext cx="12191760" cy="550800"/>
            </a:xfrm>
            <a:custGeom>
              <a:avLst/>
              <a:gdLst/>
              <a:ahLst/>
              <a:rect l="l" t="t" r="r" b="b"/>
              <a:pathLst>
                <a:path w="12192000" h="551180">
                  <a:moveTo>
                    <a:pt x="12192000" y="0"/>
                  </a:moveTo>
                  <a:lnTo>
                    <a:pt x="0" y="0"/>
                  </a:lnTo>
                  <a:lnTo>
                    <a:pt x="0" y="551179"/>
                  </a:lnTo>
                  <a:lnTo>
                    <a:pt x="12192000" y="5511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CustomShape 24"/>
            <p:cNvSpPr/>
            <p:nvPr/>
          </p:nvSpPr>
          <p:spPr>
            <a:xfrm>
              <a:off x="0" y="802800"/>
              <a:ext cx="12191760" cy="550800"/>
            </a:xfrm>
            <a:custGeom>
              <a:avLst/>
              <a:gdLst/>
              <a:ahLst/>
              <a:rect l="l" t="t" r="r" b="b"/>
              <a:pathLst>
                <a:path w="12192000" h="551180">
                  <a:moveTo>
                    <a:pt x="0" y="551179"/>
                  </a:moveTo>
                  <a:lnTo>
                    <a:pt x="12192000" y="5511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51179"/>
                  </a:lnTo>
                  <a:close/>
                </a:path>
              </a:pathLst>
            </a:custGeom>
            <a:noFill/>
            <a:ln w="1260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25"/>
            <p:cNvSpPr/>
            <p:nvPr/>
          </p:nvSpPr>
          <p:spPr>
            <a:xfrm>
              <a:off x="8754120" y="278280"/>
              <a:ext cx="1620000" cy="1620000"/>
            </a:xfrm>
            <a:custGeom>
              <a:avLst/>
              <a:gdLst/>
              <a:ahLst/>
              <a:rect l="l" t="t" r="r" b="b"/>
              <a:pathLst>
                <a:path w="1620520" h="1620520">
                  <a:moveTo>
                    <a:pt x="810260" y="0"/>
                  </a:moveTo>
                  <a:lnTo>
                    <a:pt x="762645" y="1375"/>
                  </a:lnTo>
                  <a:lnTo>
                    <a:pt x="715756" y="5450"/>
                  </a:lnTo>
                  <a:lnTo>
                    <a:pt x="669668" y="12149"/>
                  </a:lnTo>
                  <a:lnTo>
                    <a:pt x="624457" y="21396"/>
                  </a:lnTo>
                  <a:lnTo>
                    <a:pt x="580200" y="33115"/>
                  </a:lnTo>
                  <a:lnTo>
                    <a:pt x="536971" y="47231"/>
                  </a:lnTo>
                  <a:lnTo>
                    <a:pt x="494847" y="63666"/>
                  </a:lnTo>
                  <a:lnTo>
                    <a:pt x="453904" y="82346"/>
                  </a:lnTo>
                  <a:lnTo>
                    <a:pt x="414218" y="103194"/>
                  </a:lnTo>
                  <a:lnTo>
                    <a:pt x="375865" y="126134"/>
                  </a:lnTo>
                  <a:lnTo>
                    <a:pt x="338920" y="151091"/>
                  </a:lnTo>
                  <a:lnTo>
                    <a:pt x="303461" y="177988"/>
                  </a:lnTo>
                  <a:lnTo>
                    <a:pt x="269562" y="206749"/>
                  </a:lnTo>
                  <a:lnTo>
                    <a:pt x="237299" y="237299"/>
                  </a:lnTo>
                  <a:lnTo>
                    <a:pt x="206749" y="269562"/>
                  </a:lnTo>
                  <a:lnTo>
                    <a:pt x="177988" y="303461"/>
                  </a:lnTo>
                  <a:lnTo>
                    <a:pt x="151091" y="338920"/>
                  </a:lnTo>
                  <a:lnTo>
                    <a:pt x="126134" y="375865"/>
                  </a:lnTo>
                  <a:lnTo>
                    <a:pt x="103194" y="414218"/>
                  </a:lnTo>
                  <a:lnTo>
                    <a:pt x="82346" y="453904"/>
                  </a:lnTo>
                  <a:lnTo>
                    <a:pt x="63666" y="494847"/>
                  </a:lnTo>
                  <a:lnTo>
                    <a:pt x="47231" y="536971"/>
                  </a:lnTo>
                  <a:lnTo>
                    <a:pt x="33115" y="580200"/>
                  </a:lnTo>
                  <a:lnTo>
                    <a:pt x="21396" y="624457"/>
                  </a:lnTo>
                  <a:lnTo>
                    <a:pt x="12149" y="669668"/>
                  </a:lnTo>
                  <a:lnTo>
                    <a:pt x="5450" y="715756"/>
                  </a:lnTo>
                  <a:lnTo>
                    <a:pt x="1375" y="762645"/>
                  </a:lnTo>
                  <a:lnTo>
                    <a:pt x="0" y="810260"/>
                  </a:lnTo>
                  <a:lnTo>
                    <a:pt x="1375" y="857874"/>
                  </a:lnTo>
                  <a:lnTo>
                    <a:pt x="5450" y="904763"/>
                  </a:lnTo>
                  <a:lnTo>
                    <a:pt x="12149" y="950851"/>
                  </a:lnTo>
                  <a:lnTo>
                    <a:pt x="21396" y="996062"/>
                  </a:lnTo>
                  <a:lnTo>
                    <a:pt x="33115" y="1040319"/>
                  </a:lnTo>
                  <a:lnTo>
                    <a:pt x="47231" y="1083548"/>
                  </a:lnTo>
                  <a:lnTo>
                    <a:pt x="63666" y="1125672"/>
                  </a:lnTo>
                  <a:lnTo>
                    <a:pt x="82346" y="1166615"/>
                  </a:lnTo>
                  <a:lnTo>
                    <a:pt x="103194" y="1206301"/>
                  </a:lnTo>
                  <a:lnTo>
                    <a:pt x="126134" y="1244654"/>
                  </a:lnTo>
                  <a:lnTo>
                    <a:pt x="151091" y="1281599"/>
                  </a:lnTo>
                  <a:lnTo>
                    <a:pt x="177988" y="1317058"/>
                  </a:lnTo>
                  <a:lnTo>
                    <a:pt x="206749" y="1350957"/>
                  </a:lnTo>
                  <a:lnTo>
                    <a:pt x="237299" y="1383220"/>
                  </a:lnTo>
                  <a:lnTo>
                    <a:pt x="269562" y="1413770"/>
                  </a:lnTo>
                  <a:lnTo>
                    <a:pt x="303461" y="1442531"/>
                  </a:lnTo>
                  <a:lnTo>
                    <a:pt x="338920" y="1469428"/>
                  </a:lnTo>
                  <a:lnTo>
                    <a:pt x="375865" y="1494385"/>
                  </a:lnTo>
                  <a:lnTo>
                    <a:pt x="414218" y="1517325"/>
                  </a:lnTo>
                  <a:lnTo>
                    <a:pt x="453904" y="1538173"/>
                  </a:lnTo>
                  <a:lnTo>
                    <a:pt x="494847" y="1556853"/>
                  </a:lnTo>
                  <a:lnTo>
                    <a:pt x="536971" y="1573288"/>
                  </a:lnTo>
                  <a:lnTo>
                    <a:pt x="580200" y="1587404"/>
                  </a:lnTo>
                  <a:lnTo>
                    <a:pt x="624457" y="1599123"/>
                  </a:lnTo>
                  <a:lnTo>
                    <a:pt x="669668" y="1608370"/>
                  </a:lnTo>
                  <a:lnTo>
                    <a:pt x="715756" y="1615069"/>
                  </a:lnTo>
                  <a:lnTo>
                    <a:pt x="762645" y="1619144"/>
                  </a:lnTo>
                  <a:lnTo>
                    <a:pt x="810260" y="1620520"/>
                  </a:lnTo>
                  <a:lnTo>
                    <a:pt x="857874" y="1619144"/>
                  </a:lnTo>
                  <a:lnTo>
                    <a:pt x="904763" y="1615069"/>
                  </a:lnTo>
                  <a:lnTo>
                    <a:pt x="950851" y="1608370"/>
                  </a:lnTo>
                  <a:lnTo>
                    <a:pt x="996062" y="1599123"/>
                  </a:lnTo>
                  <a:lnTo>
                    <a:pt x="1040319" y="1587404"/>
                  </a:lnTo>
                  <a:lnTo>
                    <a:pt x="1083548" y="1573288"/>
                  </a:lnTo>
                  <a:lnTo>
                    <a:pt x="1125672" y="1556853"/>
                  </a:lnTo>
                  <a:lnTo>
                    <a:pt x="1166615" y="1538173"/>
                  </a:lnTo>
                  <a:lnTo>
                    <a:pt x="1206301" y="1517325"/>
                  </a:lnTo>
                  <a:lnTo>
                    <a:pt x="1244654" y="1494385"/>
                  </a:lnTo>
                  <a:lnTo>
                    <a:pt x="1281599" y="1469428"/>
                  </a:lnTo>
                  <a:lnTo>
                    <a:pt x="1317058" y="1442531"/>
                  </a:lnTo>
                  <a:lnTo>
                    <a:pt x="1350957" y="1413770"/>
                  </a:lnTo>
                  <a:lnTo>
                    <a:pt x="1383220" y="1383220"/>
                  </a:lnTo>
                  <a:lnTo>
                    <a:pt x="1413770" y="1350957"/>
                  </a:lnTo>
                  <a:lnTo>
                    <a:pt x="1442531" y="1317058"/>
                  </a:lnTo>
                  <a:lnTo>
                    <a:pt x="1469428" y="1281599"/>
                  </a:lnTo>
                  <a:lnTo>
                    <a:pt x="1494385" y="1244654"/>
                  </a:lnTo>
                  <a:lnTo>
                    <a:pt x="1517325" y="1206301"/>
                  </a:lnTo>
                  <a:lnTo>
                    <a:pt x="1538173" y="1166615"/>
                  </a:lnTo>
                  <a:lnTo>
                    <a:pt x="1556853" y="1125672"/>
                  </a:lnTo>
                  <a:lnTo>
                    <a:pt x="1573288" y="1083548"/>
                  </a:lnTo>
                  <a:lnTo>
                    <a:pt x="1587404" y="1040319"/>
                  </a:lnTo>
                  <a:lnTo>
                    <a:pt x="1599123" y="996062"/>
                  </a:lnTo>
                  <a:lnTo>
                    <a:pt x="1608370" y="950851"/>
                  </a:lnTo>
                  <a:lnTo>
                    <a:pt x="1615069" y="904763"/>
                  </a:lnTo>
                  <a:lnTo>
                    <a:pt x="1619144" y="857874"/>
                  </a:lnTo>
                  <a:lnTo>
                    <a:pt x="1620520" y="810260"/>
                  </a:lnTo>
                  <a:lnTo>
                    <a:pt x="1619144" y="762645"/>
                  </a:lnTo>
                  <a:lnTo>
                    <a:pt x="1615069" y="715756"/>
                  </a:lnTo>
                  <a:lnTo>
                    <a:pt x="1608370" y="669668"/>
                  </a:lnTo>
                  <a:lnTo>
                    <a:pt x="1599123" y="624457"/>
                  </a:lnTo>
                  <a:lnTo>
                    <a:pt x="1587404" y="580200"/>
                  </a:lnTo>
                  <a:lnTo>
                    <a:pt x="1573288" y="536971"/>
                  </a:lnTo>
                  <a:lnTo>
                    <a:pt x="1556853" y="494847"/>
                  </a:lnTo>
                  <a:lnTo>
                    <a:pt x="1538173" y="453904"/>
                  </a:lnTo>
                  <a:lnTo>
                    <a:pt x="1517325" y="414218"/>
                  </a:lnTo>
                  <a:lnTo>
                    <a:pt x="1494385" y="375865"/>
                  </a:lnTo>
                  <a:lnTo>
                    <a:pt x="1469428" y="338920"/>
                  </a:lnTo>
                  <a:lnTo>
                    <a:pt x="1442531" y="303461"/>
                  </a:lnTo>
                  <a:lnTo>
                    <a:pt x="1413770" y="269562"/>
                  </a:lnTo>
                  <a:lnTo>
                    <a:pt x="1383220" y="237299"/>
                  </a:lnTo>
                  <a:lnTo>
                    <a:pt x="1350957" y="206749"/>
                  </a:lnTo>
                  <a:lnTo>
                    <a:pt x="1317058" y="177988"/>
                  </a:lnTo>
                  <a:lnTo>
                    <a:pt x="1281599" y="151091"/>
                  </a:lnTo>
                  <a:lnTo>
                    <a:pt x="1244654" y="126134"/>
                  </a:lnTo>
                  <a:lnTo>
                    <a:pt x="1206301" y="103194"/>
                  </a:lnTo>
                  <a:lnTo>
                    <a:pt x="1166615" y="82346"/>
                  </a:lnTo>
                  <a:lnTo>
                    <a:pt x="1125672" y="63666"/>
                  </a:lnTo>
                  <a:lnTo>
                    <a:pt x="1083548" y="47231"/>
                  </a:lnTo>
                  <a:lnTo>
                    <a:pt x="1040319" y="33115"/>
                  </a:lnTo>
                  <a:lnTo>
                    <a:pt x="996062" y="21396"/>
                  </a:lnTo>
                  <a:lnTo>
                    <a:pt x="950851" y="12149"/>
                  </a:lnTo>
                  <a:lnTo>
                    <a:pt x="904763" y="5450"/>
                  </a:lnTo>
                  <a:lnTo>
                    <a:pt x="857874" y="1375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26"/>
            <p:cNvSpPr/>
            <p:nvPr/>
          </p:nvSpPr>
          <p:spPr>
            <a:xfrm>
              <a:off x="8754120" y="278280"/>
              <a:ext cx="1620000" cy="1620000"/>
            </a:xfrm>
            <a:custGeom>
              <a:avLst/>
              <a:gdLst/>
              <a:ahLst/>
              <a:rect l="l" t="t" r="r" b="b"/>
              <a:pathLst>
                <a:path w="1620520" h="1620520">
                  <a:moveTo>
                    <a:pt x="0" y="810260"/>
                  </a:moveTo>
                  <a:lnTo>
                    <a:pt x="1375" y="762645"/>
                  </a:lnTo>
                  <a:lnTo>
                    <a:pt x="5450" y="715756"/>
                  </a:lnTo>
                  <a:lnTo>
                    <a:pt x="12149" y="669668"/>
                  </a:lnTo>
                  <a:lnTo>
                    <a:pt x="21396" y="624457"/>
                  </a:lnTo>
                  <a:lnTo>
                    <a:pt x="33115" y="580200"/>
                  </a:lnTo>
                  <a:lnTo>
                    <a:pt x="47231" y="536971"/>
                  </a:lnTo>
                  <a:lnTo>
                    <a:pt x="63666" y="494847"/>
                  </a:lnTo>
                  <a:lnTo>
                    <a:pt x="82346" y="453904"/>
                  </a:lnTo>
                  <a:lnTo>
                    <a:pt x="103194" y="414218"/>
                  </a:lnTo>
                  <a:lnTo>
                    <a:pt x="126134" y="375865"/>
                  </a:lnTo>
                  <a:lnTo>
                    <a:pt x="151091" y="338920"/>
                  </a:lnTo>
                  <a:lnTo>
                    <a:pt x="177988" y="303461"/>
                  </a:lnTo>
                  <a:lnTo>
                    <a:pt x="206749" y="269562"/>
                  </a:lnTo>
                  <a:lnTo>
                    <a:pt x="237299" y="237299"/>
                  </a:lnTo>
                  <a:lnTo>
                    <a:pt x="269562" y="206749"/>
                  </a:lnTo>
                  <a:lnTo>
                    <a:pt x="303461" y="177988"/>
                  </a:lnTo>
                  <a:lnTo>
                    <a:pt x="338920" y="151091"/>
                  </a:lnTo>
                  <a:lnTo>
                    <a:pt x="375865" y="126134"/>
                  </a:lnTo>
                  <a:lnTo>
                    <a:pt x="414218" y="103194"/>
                  </a:lnTo>
                  <a:lnTo>
                    <a:pt x="453904" y="82346"/>
                  </a:lnTo>
                  <a:lnTo>
                    <a:pt x="494847" y="63666"/>
                  </a:lnTo>
                  <a:lnTo>
                    <a:pt x="536971" y="47231"/>
                  </a:lnTo>
                  <a:lnTo>
                    <a:pt x="580200" y="33115"/>
                  </a:lnTo>
                  <a:lnTo>
                    <a:pt x="624457" y="21396"/>
                  </a:lnTo>
                  <a:lnTo>
                    <a:pt x="669668" y="12149"/>
                  </a:lnTo>
                  <a:lnTo>
                    <a:pt x="715756" y="5450"/>
                  </a:lnTo>
                  <a:lnTo>
                    <a:pt x="762645" y="1375"/>
                  </a:lnTo>
                  <a:lnTo>
                    <a:pt x="810260" y="0"/>
                  </a:lnTo>
                  <a:lnTo>
                    <a:pt x="857874" y="1375"/>
                  </a:lnTo>
                  <a:lnTo>
                    <a:pt x="904763" y="5450"/>
                  </a:lnTo>
                  <a:lnTo>
                    <a:pt x="950851" y="12149"/>
                  </a:lnTo>
                  <a:lnTo>
                    <a:pt x="996062" y="21396"/>
                  </a:lnTo>
                  <a:lnTo>
                    <a:pt x="1040319" y="33115"/>
                  </a:lnTo>
                  <a:lnTo>
                    <a:pt x="1083548" y="47231"/>
                  </a:lnTo>
                  <a:lnTo>
                    <a:pt x="1125672" y="63666"/>
                  </a:lnTo>
                  <a:lnTo>
                    <a:pt x="1166615" y="82346"/>
                  </a:lnTo>
                  <a:lnTo>
                    <a:pt x="1206301" y="103194"/>
                  </a:lnTo>
                  <a:lnTo>
                    <a:pt x="1244654" y="126134"/>
                  </a:lnTo>
                  <a:lnTo>
                    <a:pt x="1281599" y="151091"/>
                  </a:lnTo>
                  <a:lnTo>
                    <a:pt x="1317058" y="177988"/>
                  </a:lnTo>
                  <a:lnTo>
                    <a:pt x="1350957" y="206749"/>
                  </a:lnTo>
                  <a:lnTo>
                    <a:pt x="1383220" y="237299"/>
                  </a:lnTo>
                  <a:lnTo>
                    <a:pt x="1413770" y="269562"/>
                  </a:lnTo>
                  <a:lnTo>
                    <a:pt x="1442531" y="303461"/>
                  </a:lnTo>
                  <a:lnTo>
                    <a:pt x="1469428" y="338920"/>
                  </a:lnTo>
                  <a:lnTo>
                    <a:pt x="1494385" y="375865"/>
                  </a:lnTo>
                  <a:lnTo>
                    <a:pt x="1517325" y="414218"/>
                  </a:lnTo>
                  <a:lnTo>
                    <a:pt x="1538173" y="453904"/>
                  </a:lnTo>
                  <a:lnTo>
                    <a:pt x="1556853" y="494847"/>
                  </a:lnTo>
                  <a:lnTo>
                    <a:pt x="1573288" y="536971"/>
                  </a:lnTo>
                  <a:lnTo>
                    <a:pt x="1587404" y="580200"/>
                  </a:lnTo>
                  <a:lnTo>
                    <a:pt x="1599123" y="624457"/>
                  </a:lnTo>
                  <a:lnTo>
                    <a:pt x="1608370" y="669668"/>
                  </a:lnTo>
                  <a:lnTo>
                    <a:pt x="1615069" y="715756"/>
                  </a:lnTo>
                  <a:lnTo>
                    <a:pt x="1619144" y="762645"/>
                  </a:lnTo>
                  <a:lnTo>
                    <a:pt x="1620520" y="810260"/>
                  </a:lnTo>
                  <a:lnTo>
                    <a:pt x="1619144" y="857874"/>
                  </a:lnTo>
                  <a:lnTo>
                    <a:pt x="1615069" y="904763"/>
                  </a:lnTo>
                  <a:lnTo>
                    <a:pt x="1608370" y="950851"/>
                  </a:lnTo>
                  <a:lnTo>
                    <a:pt x="1599123" y="996062"/>
                  </a:lnTo>
                  <a:lnTo>
                    <a:pt x="1587404" y="1040319"/>
                  </a:lnTo>
                  <a:lnTo>
                    <a:pt x="1573288" y="1083548"/>
                  </a:lnTo>
                  <a:lnTo>
                    <a:pt x="1556853" y="1125672"/>
                  </a:lnTo>
                  <a:lnTo>
                    <a:pt x="1538173" y="1166615"/>
                  </a:lnTo>
                  <a:lnTo>
                    <a:pt x="1517325" y="1206301"/>
                  </a:lnTo>
                  <a:lnTo>
                    <a:pt x="1494385" y="1244654"/>
                  </a:lnTo>
                  <a:lnTo>
                    <a:pt x="1469428" y="1281599"/>
                  </a:lnTo>
                  <a:lnTo>
                    <a:pt x="1442531" y="1317058"/>
                  </a:lnTo>
                  <a:lnTo>
                    <a:pt x="1413770" y="1350957"/>
                  </a:lnTo>
                  <a:lnTo>
                    <a:pt x="1383220" y="1383220"/>
                  </a:lnTo>
                  <a:lnTo>
                    <a:pt x="1350957" y="1413770"/>
                  </a:lnTo>
                  <a:lnTo>
                    <a:pt x="1317058" y="1442531"/>
                  </a:lnTo>
                  <a:lnTo>
                    <a:pt x="1281599" y="1469428"/>
                  </a:lnTo>
                  <a:lnTo>
                    <a:pt x="1244654" y="1494385"/>
                  </a:lnTo>
                  <a:lnTo>
                    <a:pt x="1206301" y="1517325"/>
                  </a:lnTo>
                  <a:lnTo>
                    <a:pt x="1166615" y="1538173"/>
                  </a:lnTo>
                  <a:lnTo>
                    <a:pt x="1125672" y="1556853"/>
                  </a:lnTo>
                  <a:lnTo>
                    <a:pt x="1083548" y="1573288"/>
                  </a:lnTo>
                  <a:lnTo>
                    <a:pt x="1040319" y="1587404"/>
                  </a:lnTo>
                  <a:lnTo>
                    <a:pt x="996062" y="1599123"/>
                  </a:lnTo>
                  <a:lnTo>
                    <a:pt x="950851" y="1608370"/>
                  </a:lnTo>
                  <a:lnTo>
                    <a:pt x="904763" y="1615069"/>
                  </a:lnTo>
                  <a:lnTo>
                    <a:pt x="857874" y="1619144"/>
                  </a:lnTo>
                  <a:lnTo>
                    <a:pt x="810260" y="1620520"/>
                  </a:lnTo>
                  <a:lnTo>
                    <a:pt x="762645" y="1619144"/>
                  </a:lnTo>
                  <a:lnTo>
                    <a:pt x="715756" y="1615069"/>
                  </a:lnTo>
                  <a:lnTo>
                    <a:pt x="669668" y="1608370"/>
                  </a:lnTo>
                  <a:lnTo>
                    <a:pt x="624457" y="1599123"/>
                  </a:lnTo>
                  <a:lnTo>
                    <a:pt x="580200" y="1587404"/>
                  </a:lnTo>
                  <a:lnTo>
                    <a:pt x="536971" y="1573288"/>
                  </a:lnTo>
                  <a:lnTo>
                    <a:pt x="494847" y="1556853"/>
                  </a:lnTo>
                  <a:lnTo>
                    <a:pt x="453904" y="1538173"/>
                  </a:lnTo>
                  <a:lnTo>
                    <a:pt x="414218" y="1517325"/>
                  </a:lnTo>
                  <a:lnTo>
                    <a:pt x="375865" y="1494385"/>
                  </a:lnTo>
                  <a:lnTo>
                    <a:pt x="338920" y="1469428"/>
                  </a:lnTo>
                  <a:lnTo>
                    <a:pt x="303461" y="1442531"/>
                  </a:lnTo>
                  <a:lnTo>
                    <a:pt x="269562" y="1413770"/>
                  </a:lnTo>
                  <a:lnTo>
                    <a:pt x="237299" y="1383220"/>
                  </a:lnTo>
                  <a:lnTo>
                    <a:pt x="206749" y="1350957"/>
                  </a:lnTo>
                  <a:lnTo>
                    <a:pt x="177988" y="1317058"/>
                  </a:lnTo>
                  <a:lnTo>
                    <a:pt x="151091" y="1281599"/>
                  </a:lnTo>
                  <a:lnTo>
                    <a:pt x="126134" y="1244654"/>
                  </a:lnTo>
                  <a:lnTo>
                    <a:pt x="103194" y="1206301"/>
                  </a:lnTo>
                  <a:lnTo>
                    <a:pt x="82346" y="1166615"/>
                  </a:lnTo>
                  <a:lnTo>
                    <a:pt x="63666" y="1125672"/>
                  </a:lnTo>
                  <a:lnTo>
                    <a:pt x="47231" y="1083548"/>
                  </a:lnTo>
                  <a:lnTo>
                    <a:pt x="33115" y="1040319"/>
                  </a:lnTo>
                  <a:lnTo>
                    <a:pt x="21396" y="996062"/>
                  </a:lnTo>
                  <a:lnTo>
                    <a:pt x="12149" y="950851"/>
                  </a:lnTo>
                  <a:lnTo>
                    <a:pt x="5450" y="904763"/>
                  </a:lnTo>
                  <a:lnTo>
                    <a:pt x="1375" y="857874"/>
                  </a:lnTo>
                  <a:lnTo>
                    <a:pt x="0" y="810260"/>
                  </a:lnTo>
                  <a:close/>
                </a:path>
              </a:pathLst>
            </a:custGeom>
            <a:noFill/>
            <a:ln w="76320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4" name="TextShape 27"/>
          <p:cNvSpPr txBox="1"/>
          <p:nvPr/>
        </p:nvSpPr>
        <p:spPr>
          <a:xfrm>
            <a:off x="1357920" y="894240"/>
            <a:ext cx="6069600" cy="11577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200" spc="-185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1" lang="ru-RU" sz="2200" spc="12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205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1" lang="ru-RU" sz="2200" spc="-106" strike="noStrike">
                <a:solidFill>
                  <a:srgbClr val="000000"/>
                </a:solidFill>
                <a:latin typeface="Calibri"/>
              </a:rPr>
              <a:t>П</a:t>
            </a:r>
            <a:r>
              <a:rPr b="1" lang="ru-RU" sz="2200" spc="-310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1" lang="ru-RU" sz="22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32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1" lang="ru-RU" sz="2200" spc="-46" strike="noStrike">
                <a:solidFill>
                  <a:srgbClr val="000000"/>
                </a:solidFill>
                <a:latin typeface="Calibri"/>
              </a:rPr>
              <a:t>н</a:t>
            </a:r>
            <a:r>
              <a:rPr b="1" lang="ru-RU" sz="2200" spc="-32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вленна</a:t>
            </a:r>
            <a:r>
              <a:rPr b="1" lang="ru-RU" sz="2200" spc="-66" strike="noStrike">
                <a:solidFill>
                  <a:srgbClr val="000000"/>
                </a:solidFill>
                <a:latin typeface="Calibri"/>
              </a:rPr>
              <a:t>я</a:t>
            </a:r>
            <a:r>
              <a:rPr b="1" lang="ru-RU" sz="22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100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1" lang="ru-RU" sz="2200" spc="69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1" lang="ru-RU" sz="2200" spc="-52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1" lang="ru-RU" sz="2200" spc="-60" strike="noStrike">
                <a:solidFill>
                  <a:srgbClr val="000000"/>
                </a:solidFill>
                <a:latin typeface="Calibri"/>
              </a:rPr>
              <a:t>сия</a:t>
            </a:r>
            <a:r>
              <a:rPr b="1" lang="ru-RU" sz="22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1" lang="ru-RU" sz="22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69" strike="noStrike">
                <a:solidFill>
                  <a:srgbClr val="000000"/>
                </a:solidFill>
                <a:latin typeface="Calibri"/>
              </a:rPr>
              <a:t>20</a:t>
            </a:r>
            <a:r>
              <a:rPr b="1" lang="ru-RU" sz="2200" spc="58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1" lang="ru-RU" sz="2200" spc="94" strike="noStrike">
                <a:solidFill>
                  <a:srgbClr val="000000"/>
                </a:solidFill>
                <a:latin typeface="Calibri"/>
              </a:rPr>
              <a:t>3</a:t>
            </a:r>
            <a:r>
              <a:rPr b="1" lang="ru-RU" sz="2200" spc="-137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200" spc="38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1" lang="ru-RU" sz="2200" spc="63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1" lang="ru-RU" sz="22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80" strike="noStrike">
                <a:solidFill>
                  <a:srgbClr val="000000"/>
                </a:solidFill>
                <a:latin typeface="Calibri"/>
              </a:rPr>
              <a:t>у</a:t>
            </a:r>
            <a:r>
              <a:rPr b="1" lang="ru-RU" sz="2200" spc="-21" strike="noStrike">
                <a:solidFill>
                  <a:srgbClr val="000000"/>
                </a:solidFill>
                <a:latin typeface="Calibri"/>
              </a:rPr>
              <a:t>ч</a:t>
            </a:r>
            <a:r>
              <a:rPr b="1" lang="ru-RU" sz="2200" spc="-75" strike="noStrike">
                <a:solidFill>
                  <a:srgbClr val="000000"/>
                </a:solidFill>
                <a:latin typeface="Calibri"/>
              </a:rPr>
              <a:t>.год</a:t>
            </a:r>
            <a:endParaRPr b="0" lang="ru-RU" sz="2200" spc="-1" strike="noStrike">
              <a:latin typeface="Calibri"/>
            </a:endParaRPr>
          </a:p>
        </p:txBody>
      </p:sp>
      <p:grpSp>
        <p:nvGrpSpPr>
          <p:cNvPr id="375" name="Group 28"/>
          <p:cNvGrpSpPr/>
          <p:nvPr/>
        </p:nvGrpSpPr>
        <p:grpSpPr>
          <a:xfrm>
            <a:off x="5925960" y="83880"/>
            <a:ext cx="4359600" cy="1740960"/>
            <a:chOff x="5925960" y="83880"/>
            <a:chExt cx="4359600" cy="1740960"/>
          </a:xfrm>
        </p:grpSpPr>
        <p:pic>
          <p:nvPicPr>
            <p:cNvPr id="376" name="object 32" descr=""/>
            <p:cNvPicPr/>
            <p:nvPr/>
          </p:nvPicPr>
          <p:blipFill>
            <a:blip r:embed="rId3"/>
            <a:stretch/>
          </p:blipFill>
          <p:spPr>
            <a:xfrm>
              <a:off x="9015840" y="555120"/>
              <a:ext cx="1269720" cy="1269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7" name="object 33" descr=""/>
            <p:cNvPicPr/>
            <p:nvPr/>
          </p:nvPicPr>
          <p:blipFill>
            <a:blip r:embed="rId4"/>
            <a:stretch/>
          </p:blipFill>
          <p:spPr>
            <a:xfrm>
              <a:off x="5925960" y="83880"/>
              <a:ext cx="866880" cy="613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78" name="object 34" descr=""/>
          <p:cNvPicPr/>
          <p:nvPr/>
        </p:nvPicPr>
        <p:blipFill>
          <a:blip r:embed="rId5"/>
          <a:stretch/>
        </p:blipFill>
        <p:spPr>
          <a:xfrm>
            <a:off x="9493200" y="2688480"/>
            <a:ext cx="2401200" cy="380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object 3" descr=""/>
          <p:cNvPicPr/>
          <p:nvPr/>
        </p:nvPicPr>
        <p:blipFill>
          <a:blip r:embed="rId1"/>
          <a:stretch/>
        </p:blipFill>
        <p:spPr>
          <a:xfrm>
            <a:off x="4035600" y="0"/>
            <a:ext cx="8156160" cy="6857640"/>
          </a:xfrm>
          <a:prstGeom prst="rect">
            <a:avLst/>
          </a:prstGeom>
          <a:ln>
            <a:noFill/>
          </a:ln>
        </p:spPr>
      </p:pic>
      <p:sp>
        <p:nvSpPr>
          <p:cNvPr id="380" name="TextShape 1"/>
          <p:cNvSpPr txBox="1"/>
          <p:nvPr/>
        </p:nvSpPr>
        <p:spPr>
          <a:xfrm>
            <a:off x="473760" y="1401120"/>
            <a:ext cx="3466080" cy="23511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600" indent="1440" algn="ctr">
              <a:lnSpc>
                <a:spcPct val="120000"/>
              </a:lnSpc>
              <a:spcBef>
                <a:spcPts val="96"/>
              </a:spcBef>
            </a:pPr>
            <a:r>
              <a:rPr b="1" lang="ru-RU" sz="3200" spc="-1" strike="noStrike">
                <a:solidFill>
                  <a:srgbClr val="001f5f"/>
                </a:solidFill>
                <a:latin typeface="Times New Roman"/>
              </a:rPr>
              <a:t>КАКИЕ</a:t>
            </a:r>
            <a:r>
              <a:rPr b="1" lang="ru-RU" sz="3200" spc="-97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3200" spc="-12" strike="noStrike">
                <a:solidFill>
                  <a:srgbClr val="001f5f"/>
                </a:solidFill>
                <a:latin typeface="Times New Roman"/>
              </a:rPr>
              <a:t>ЗАДАЧИ </a:t>
            </a:r>
            <a:r>
              <a:rPr b="1" lang="ru-RU" sz="3200" spc="-52" strike="noStrike">
                <a:solidFill>
                  <a:srgbClr val="001f5f"/>
                </a:solidFill>
                <a:latin typeface="Times New Roman"/>
              </a:rPr>
              <a:t>РЕШАТЬ </a:t>
            </a:r>
            <a:r>
              <a:rPr b="1" lang="ru-RU" sz="3200" spc="-32" strike="noStrike">
                <a:solidFill>
                  <a:srgbClr val="001f5f"/>
                </a:solidFill>
                <a:latin typeface="Times New Roman"/>
              </a:rPr>
              <a:t>ПСИХОЛОГУ</a:t>
            </a:r>
            <a:r>
              <a:rPr b="1" lang="ru-RU" sz="3200" spc="-126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3200" spc="-52" strike="noStrike">
                <a:solidFill>
                  <a:srgbClr val="001f5f"/>
                </a:solidFill>
                <a:latin typeface="Times New Roman"/>
              </a:rPr>
              <a:t>ПО ИТОГАМ СПТ</a:t>
            </a:r>
            <a:r>
              <a:rPr b="1" lang="ru-RU" sz="3200" spc="-12" strike="noStrike">
                <a:solidFill>
                  <a:srgbClr val="001f5f"/>
                </a:solidFill>
                <a:latin typeface="Times New Roman"/>
              </a:rPr>
              <a:t>?!</a:t>
            </a:r>
            <a:endParaRPr b="0" lang="ru-RU" sz="3200" spc="-1" strike="noStrike">
              <a:latin typeface="Calibri"/>
            </a:endParaRPr>
          </a:p>
        </p:txBody>
      </p:sp>
      <p:pic>
        <p:nvPicPr>
          <p:cNvPr id="381" name="Рисунок 6" descr=""/>
          <p:cNvPicPr/>
          <p:nvPr/>
        </p:nvPicPr>
        <p:blipFill>
          <a:blip r:embed="rId2"/>
          <a:stretch/>
        </p:blipFill>
        <p:spPr>
          <a:xfrm>
            <a:off x="4648320" y="457200"/>
            <a:ext cx="6933960" cy="579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roup 1"/>
          <p:cNvGrpSpPr/>
          <p:nvPr/>
        </p:nvGrpSpPr>
        <p:grpSpPr>
          <a:xfrm>
            <a:off x="0" y="1473840"/>
            <a:ext cx="10152360" cy="5383800"/>
            <a:chOff x="0" y="1473840"/>
            <a:chExt cx="10152360" cy="5383800"/>
          </a:xfrm>
        </p:grpSpPr>
        <p:pic>
          <p:nvPicPr>
            <p:cNvPr id="38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6094080"/>
              <a:ext cx="10152360" cy="763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4" name="object 4" descr=""/>
            <p:cNvPicPr/>
            <p:nvPr/>
          </p:nvPicPr>
          <p:blipFill>
            <a:blip r:embed="rId2"/>
            <a:stretch/>
          </p:blipFill>
          <p:spPr>
            <a:xfrm>
              <a:off x="205920" y="1473840"/>
              <a:ext cx="6984000" cy="4576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5" name="object 5" descr=""/>
            <p:cNvPicPr/>
            <p:nvPr/>
          </p:nvPicPr>
          <p:blipFill>
            <a:blip r:embed="rId3"/>
            <a:stretch/>
          </p:blipFill>
          <p:spPr>
            <a:xfrm>
              <a:off x="400680" y="1668600"/>
              <a:ext cx="6395760" cy="3988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6" name="TextShape 2"/>
          <p:cNvSpPr txBox="1"/>
          <p:nvPr/>
        </p:nvSpPr>
        <p:spPr>
          <a:xfrm>
            <a:off x="1715040" y="182520"/>
            <a:ext cx="8577720" cy="1231560"/>
          </a:xfrm>
          <a:prstGeom prst="rect">
            <a:avLst/>
          </a:prstGeom>
          <a:noFill/>
          <a:ln>
            <a:noFill/>
          </a:ln>
        </p:spPr>
        <p:txBody>
          <a:bodyPr lIns="0" rIns="0" tIns="37440" bIns="0">
            <a:spAutoFit/>
          </a:bodyPr>
          <a:p>
            <a:pPr marL="545400" indent="-533160">
              <a:lnSpc>
                <a:spcPts val="4700"/>
              </a:lnSpc>
              <a:spcBef>
                <a:spcPts val="295"/>
              </a:spcBef>
            </a:pPr>
            <a:r>
              <a:rPr b="1" lang="ru-RU" sz="4000" spc="-92" strike="noStrike">
                <a:solidFill>
                  <a:srgbClr val="001f5f"/>
                </a:solidFill>
                <a:latin typeface="Times New Roman"/>
              </a:rPr>
              <a:t>ПСИХОЛОГО-</a:t>
            </a:r>
            <a:r>
              <a:rPr b="1" lang="ru-RU" sz="4000" spc="-12" strike="noStrike">
                <a:solidFill>
                  <a:srgbClr val="001f5f"/>
                </a:solidFill>
                <a:latin typeface="Times New Roman"/>
              </a:rPr>
              <a:t>ПЕДАГОГИЧЕСКОЕ </a:t>
            </a:r>
            <a:r>
              <a:rPr b="1" lang="ru-RU" sz="4000" spc="-26" strike="noStrike">
                <a:solidFill>
                  <a:srgbClr val="001f5f"/>
                </a:solidFill>
                <a:latin typeface="Times New Roman"/>
              </a:rPr>
              <a:t>СОПРОВОЖДЕНИЕ</a:t>
            </a:r>
            <a:r>
              <a:rPr b="1" lang="ru-RU" sz="4000" spc="-60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1f5f"/>
                </a:solidFill>
                <a:latin typeface="Times New Roman"/>
              </a:rPr>
              <a:t>В</a:t>
            </a:r>
            <a:r>
              <a:rPr b="1" lang="ru-RU" sz="4000" spc="-86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4000" spc="-12" strike="noStrike">
                <a:solidFill>
                  <a:srgbClr val="001f5f"/>
                </a:solidFill>
                <a:latin typeface="Times New Roman"/>
              </a:rPr>
              <a:t>ШКОЛЕ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7307280" y="1589760"/>
            <a:ext cx="4088520" cy="41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360" algn="ctr">
              <a:lnSpc>
                <a:spcPct val="113000"/>
              </a:lnSpc>
              <a:spcBef>
                <a:spcPts val="105"/>
              </a:spcBef>
            </a:pP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-</a:t>
            </a:r>
            <a:r>
              <a:rPr b="0" lang="ru-RU" sz="2400" spc="4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целостная</a:t>
            </a:r>
            <a:r>
              <a:rPr b="0" lang="ru-RU" sz="2400" spc="-12" strike="noStrike">
                <a:solidFill>
                  <a:srgbClr val="002979"/>
                </a:solidFill>
                <a:latin typeface="Times New Roman"/>
              </a:rPr>
              <a:t> системно </a:t>
            </a: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организованная</a:t>
            </a:r>
            <a:r>
              <a:rPr b="0" lang="ru-RU" sz="2400" spc="-160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2979"/>
                </a:solidFill>
                <a:latin typeface="Times New Roman"/>
              </a:rPr>
              <a:t>деятельность, </a:t>
            </a: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в</a:t>
            </a:r>
            <a:r>
              <a:rPr b="0" lang="ru-RU" sz="2400" spc="-32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процессе</a:t>
            </a:r>
            <a:r>
              <a:rPr b="0" lang="ru-RU" sz="2400" spc="-41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26" strike="noStrike">
                <a:solidFill>
                  <a:srgbClr val="002979"/>
                </a:solidFill>
                <a:latin typeface="Times New Roman"/>
              </a:rPr>
              <a:t>которой </a:t>
            </a:r>
            <a:r>
              <a:rPr b="1" lang="ru-RU" sz="2400" spc="-12" strike="noStrike">
                <a:solidFill>
                  <a:srgbClr val="002979"/>
                </a:solidFill>
                <a:latin typeface="Times New Roman"/>
              </a:rPr>
              <a:t>создаются </a:t>
            </a:r>
            <a:r>
              <a:rPr b="1" lang="ru-RU" sz="2400" spc="-21" strike="noStrike">
                <a:solidFill>
                  <a:srgbClr val="002979"/>
                </a:solidFill>
                <a:latin typeface="Times New Roman"/>
              </a:rPr>
              <a:t>социально-</a:t>
            </a:r>
            <a:r>
              <a:rPr b="1" lang="ru-RU" sz="2400" spc="-12" strike="noStrike">
                <a:solidFill>
                  <a:srgbClr val="002979"/>
                </a:solidFill>
                <a:latin typeface="Times New Roman"/>
              </a:rPr>
              <a:t>психологические </a:t>
            </a:r>
            <a:r>
              <a:rPr b="1" lang="ru-RU" sz="2400" spc="-21" strike="noStrike">
                <a:solidFill>
                  <a:srgbClr val="002979"/>
                </a:solidFill>
                <a:latin typeface="Times New Roman"/>
              </a:rPr>
              <a:t>условия</a:t>
            </a:r>
            <a:r>
              <a:rPr b="1" lang="ru-RU" sz="2400" spc="-60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979"/>
                </a:solidFill>
                <a:latin typeface="Times New Roman"/>
              </a:rPr>
              <a:t>для</a:t>
            </a:r>
            <a:r>
              <a:rPr b="1" lang="ru-RU" sz="2400" spc="-55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12" strike="noStrike">
                <a:solidFill>
                  <a:srgbClr val="002979"/>
                </a:solidFill>
                <a:latin typeface="Times New Roman"/>
              </a:rPr>
              <a:t>успешного </a:t>
            </a:r>
            <a:r>
              <a:rPr b="1" lang="ru-RU" sz="2400" spc="-1" strike="noStrike">
                <a:solidFill>
                  <a:srgbClr val="002979"/>
                </a:solidFill>
                <a:latin typeface="Times New Roman"/>
              </a:rPr>
              <a:t>обучения</a:t>
            </a:r>
            <a:r>
              <a:rPr b="1" lang="ru-RU" sz="2400" spc="-80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979"/>
                </a:solidFill>
                <a:latin typeface="Times New Roman"/>
              </a:rPr>
              <a:t>и</a:t>
            </a:r>
            <a:r>
              <a:rPr b="1" lang="ru-RU" sz="2400" spc="-75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21" strike="noStrike">
                <a:solidFill>
                  <a:srgbClr val="002979"/>
                </a:solidFill>
                <a:latin typeface="Times New Roman"/>
              </a:rPr>
              <a:t>психологического </a:t>
            </a:r>
            <a:r>
              <a:rPr b="1" lang="ru-RU" sz="2400" spc="-1" strike="noStrike">
                <a:solidFill>
                  <a:srgbClr val="002979"/>
                </a:solidFill>
                <a:latin typeface="Times New Roman"/>
              </a:rPr>
              <a:t>развития</a:t>
            </a:r>
            <a:r>
              <a:rPr b="1" lang="ru-RU" sz="2400" spc="-106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979"/>
                </a:solidFill>
                <a:latin typeface="Times New Roman"/>
              </a:rPr>
              <a:t>каждого</a:t>
            </a:r>
            <a:r>
              <a:rPr b="1" lang="ru-RU" sz="2400" spc="-111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1" lang="ru-RU" sz="2400" spc="-12" strike="noStrike">
                <a:solidFill>
                  <a:srgbClr val="002979"/>
                </a:solidFill>
                <a:latin typeface="Times New Roman"/>
              </a:rPr>
              <a:t>ребенка</a:t>
            </a:r>
            <a:endParaRPr b="0" lang="ru-RU" sz="2400" spc="-1" strike="noStrike">
              <a:latin typeface="Arial"/>
            </a:endParaRPr>
          </a:p>
          <a:p>
            <a:pPr marL="12600" indent="-360" algn="ctr">
              <a:lnSpc>
                <a:spcPct val="100000"/>
              </a:lnSpc>
              <a:spcBef>
                <a:spcPts val="394"/>
              </a:spcBef>
            </a:pPr>
            <a:r>
              <a:rPr b="0" lang="ru-RU" sz="2400" spc="-1" strike="noStrike">
                <a:solidFill>
                  <a:srgbClr val="002979"/>
                </a:solidFill>
                <a:latin typeface="Times New Roman"/>
              </a:rPr>
              <a:t>в</a:t>
            </a:r>
            <a:r>
              <a:rPr b="0" lang="ru-RU" sz="2400" spc="-66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2979"/>
                </a:solidFill>
                <a:latin typeface="Times New Roman"/>
              </a:rPr>
              <a:t>конкретной</a:t>
            </a:r>
            <a:r>
              <a:rPr b="0" lang="ru-RU" sz="2400" spc="-72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21" strike="noStrike">
                <a:solidFill>
                  <a:srgbClr val="002979"/>
                </a:solidFill>
                <a:latin typeface="Times New Roman"/>
              </a:rPr>
              <a:t>школьной</a:t>
            </a:r>
            <a:r>
              <a:rPr b="0" lang="ru-RU" sz="2400" spc="-52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lang="ru-RU" sz="2400" spc="-12" strike="noStrike">
                <a:solidFill>
                  <a:srgbClr val="002979"/>
                </a:solidFill>
                <a:latin typeface="Times New Roman"/>
              </a:rPr>
              <a:t>среде</a:t>
            </a:r>
            <a:endParaRPr b="0" lang="ru-RU" sz="2400" spc="-1" strike="noStrike">
              <a:latin typeface="Arial"/>
            </a:endParaRPr>
          </a:p>
          <a:p>
            <a:pPr marL="12600" indent="-360">
              <a:lnSpc>
                <a:spcPct val="100000"/>
              </a:lnSpc>
              <a:spcBef>
                <a:spcPts val="386"/>
              </a:spcBef>
            </a:pPr>
            <a:endParaRPr b="0" lang="ru-RU" sz="2400" spc="-1" strike="noStrike">
              <a:latin typeface="Arial"/>
            </a:endParaRPr>
          </a:p>
          <a:p>
            <a:pPr marL="12600" indent="-360" algn="ctr">
              <a:lnSpc>
                <a:spcPct val="100000"/>
              </a:lnSpc>
            </a:pPr>
            <a:r>
              <a:rPr b="0" i="1" lang="ru-RU" sz="2400" spc="-46" strike="noStrike">
                <a:solidFill>
                  <a:srgbClr val="002979"/>
                </a:solidFill>
                <a:latin typeface="Times New Roman"/>
              </a:rPr>
              <a:t>М.Р.</a:t>
            </a:r>
            <a:r>
              <a:rPr b="0" i="1" lang="ru-RU" sz="2400" spc="-97" strike="noStrike">
                <a:solidFill>
                  <a:srgbClr val="002979"/>
                </a:solidFill>
                <a:latin typeface="Times New Roman"/>
              </a:rPr>
              <a:t> </a:t>
            </a:r>
            <a:r>
              <a:rPr b="0" i="1" lang="ru-RU" sz="2400" spc="-12" strike="noStrike">
                <a:solidFill>
                  <a:srgbClr val="002979"/>
                </a:solidFill>
                <a:latin typeface="Times New Roman"/>
              </a:rPr>
              <a:t>Битянова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oup 1"/>
          <p:cNvGrpSpPr/>
          <p:nvPr/>
        </p:nvGrpSpPr>
        <p:grpSpPr>
          <a:xfrm>
            <a:off x="10715400" y="1479960"/>
            <a:ext cx="1476360" cy="4794120"/>
            <a:chOff x="10715400" y="1479960"/>
            <a:chExt cx="1476360" cy="4794120"/>
          </a:xfrm>
        </p:grpSpPr>
        <p:pic>
          <p:nvPicPr>
            <p:cNvPr id="389" name="object 3" descr=""/>
            <p:cNvPicPr/>
            <p:nvPr/>
          </p:nvPicPr>
          <p:blipFill>
            <a:blip r:embed="rId1"/>
            <a:stretch/>
          </p:blipFill>
          <p:spPr>
            <a:xfrm>
              <a:off x="11184480" y="2593800"/>
              <a:ext cx="147600" cy="1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0" name="object 4" descr=""/>
            <p:cNvPicPr/>
            <p:nvPr/>
          </p:nvPicPr>
          <p:blipFill>
            <a:blip r:embed="rId2"/>
            <a:stretch/>
          </p:blipFill>
          <p:spPr>
            <a:xfrm>
              <a:off x="10715400" y="1479960"/>
              <a:ext cx="1476360" cy="4794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1" name="CustomShape 2"/>
          <p:cNvSpPr/>
          <p:nvPr/>
        </p:nvSpPr>
        <p:spPr>
          <a:xfrm>
            <a:off x="6215040" y="4958640"/>
            <a:ext cx="3870000" cy="5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200" spc="-1" strike="noStrike">
                <a:latin typeface="Verdana"/>
              </a:rPr>
              <a:t>ПОИСК</a:t>
            </a:r>
            <a:r>
              <a:rPr b="0" lang="ru-RU" sz="3200" spc="-236" strike="noStrike">
                <a:latin typeface="Verdana"/>
              </a:rPr>
              <a:t> </a:t>
            </a:r>
            <a:r>
              <a:rPr b="0" lang="ru-RU" sz="3200" spc="-12" strike="noStrike">
                <a:latin typeface="Verdana"/>
              </a:rPr>
              <a:t>СМЫСЛОВ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392" name="Group 3"/>
          <p:cNvGrpSpPr/>
          <p:nvPr/>
        </p:nvGrpSpPr>
        <p:grpSpPr>
          <a:xfrm>
            <a:off x="0" y="0"/>
            <a:ext cx="1752480" cy="6857640"/>
            <a:chOff x="0" y="0"/>
            <a:chExt cx="1752480" cy="6857640"/>
          </a:xfrm>
        </p:grpSpPr>
        <p:sp>
          <p:nvSpPr>
            <p:cNvPr id="393" name="CustomShape 4"/>
            <p:cNvSpPr/>
            <p:nvPr/>
          </p:nvSpPr>
          <p:spPr>
            <a:xfrm>
              <a:off x="964800" y="4863240"/>
              <a:ext cx="360" cy="1312200"/>
            </a:xfrm>
            <a:custGeom>
              <a:avLst/>
              <a:gdLst/>
              <a:ahLst/>
              <a:rect l="l" t="t" r="r" b="b"/>
              <a:pathLst>
                <a:path w="0" h="1312545">
                  <a:moveTo>
                    <a:pt x="0" y="0"/>
                  </a:moveTo>
                  <a:lnTo>
                    <a:pt x="0" y="131224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4" name="object 8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752480" cy="6857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5" name="CustomShape 5"/>
          <p:cNvSpPr/>
          <p:nvPr/>
        </p:nvSpPr>
        <p:spPr>
          <a:xfrm>
            <a:off x="1976760" y="830880"/>
            <a:ext cx="8142840" cy="372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13000"/>
              </a:lnSpc>
              <a:spcBef>
                <a:spcPts val="105"/>
              </a:spcBef>
            </a:pPr>
            <a:r>
              <a:rPr b="1" lang="ru-RU" sz="4400" spc="-1" strike="noStrike">
                <a:latin typeface="Tahoma"/>
              </a:rPr>
              <a:t>ПРАКТИКА</a:t>
            </a:r>
            <a:r>
              <a:rPr b="1" lang="ru-RU" sz="4400" spc="-86" strike="noStrike">
                <a:latin typeface="Tahoma"/>
              </a:rPr>
              <a:t> </a:t>
            </a:r>
            <a:r>
              <a:rPr b="1" lang="ru-RU" sz="4400" spc="-12" strike="noStrike">
                <a:latin typeface="Tahoma"/>
              </a:rPr>
              <a:t>РАБОТЫ ПЕДАГОГА-ПСИХОЛОГА </a:t>
            </a:r>
            <a:r>
              <a:rPr b="0" lang="ru-RU" sz="4400" spc="-1" strike="noStrike">
                <a:latin typeface="Tahoma"/>
              </a:rPr>
              <a:t>СО</a:t>
            </a:r>
            <a:r>
              <a:rPr b="0" lang="ru-RU" sz="4400" spc="-26" strike="noStrike">
                <a:latin typeface="Tahoma"/>
              </a:rPr>
              <a:t> </a:t>
            </a:r>
            <a:r>
              <a:rPr b="0" lang="ru-RU" sz="4400" spc="-1" strike="noStrike">
                <a:latin typeface="Tahoma"/>
              </a:rPr>
              <a:t>ВСЕМИ</a:t>
            </a:r>
            <a:r>
              <a:rPr b="0" lang="ru-RU" sz="4400" spc="-41" strike="noStrike">
                <a:latin typeface="Tahoma"/>
              </a:rPr>
              <a:t> </a:t>
            </a:r>
            <a:r>
              <a:rPr b="0" lang="ru-RU" sz="4400" spc="-12" strike="noStrike">
                <a:latin typeface="Tahoma"/>
              </a:rPr>
              <a:t>ОБУЧАЮЩИМИСЯ</a:t>
            </a:r>
            <a:endParaRPr b="0" lang="ru-RU" sz="4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6"/>
              </a:spcBef>
            </a:pPr>
            <a:r>
              <a:rPr b="0" lang="ru-RU" sz="4400" spc="-1" strike="noStrike">
                <a:latin typeface="Tahoma"/>
              </a:rPr>
              <a:t>ШКОЛЫ</a:t>
            </a:r>
            <a:r>
              <a:rPr b="0" lang="ru-RU" sz="4400" spc="-80" strike="noStrike">
                <a:latin typeface="Tahoma"/>
              </a:rPr>
              <a:t> </a:t>
            </a:r>
            <a:r>
              <a:rPr b="0" lang="ru-RU" sz="4400" spc="-1" strike="noStrike">
                <a:latin typeface="Tahoma"/>
              </a:rPr>
              <a:t>ПО</a:t>
            </a:r>
            <a:r>
              <a:rPr b="0" lang="ru-RU" sz="4400" spc="-66" strike="noStrike">
                <a:latin typeface="Tahoma"/>
              </a:rPr>
              <a:t> </a:t>
            </a:r>
            <a:r>
              <a:rPr b="0" lang="ru-RU" sz="4400" spc="-1" strike="noStrike">
                <a:latin typeface="Tahoma"/>
              </a:rPr>
              <a:t>РЕЗУЛЬТАТАМ</a:t>
            </a:r>
            <a:r>
              <a:rPr b="0" lang="ru-RU" sz="4400" spc="-80" strike="noStrike">
                <a:latin typeface="Tahoma"/>
              </a:rPr>
              <a:t> </a:t>
            </a:r>
            <a:r>
              <a:rPr b="0" lang="ru-RU" sz="4400" spc="-26" strike="noStrike">
                <a:latin typeface="Tahoma"/>
              </a:rPr>
              <a:t>СПТ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object 2" descr=""/>
          <p:cNvPicPr/>
          <p:nvPr/>
        </p:nvPicPr>
        <p:blipFill>
          <a:blip r:embed="rId1"/>
          <a:stretch/>
        </p:blipFill>
        <p:spPr>
          <a:xfrm>
            <a:off x="6099120" y="2342520"/>
            <a:ext cx="5550120" cy="834840"/>
          </a:xfrm>
          <a:prstGeom prst="rect">
            <a:avLst/>
          </a:prstGeom>
          <a:ln>
            <a:noFill/>
          </a:ln>
        </p:spPr>
      </p:pic>
      <p:sp>
        <p:nvSpPr>
          <p:cNvPr id="397" name="TextShape 1"/>
          <p:cNvSpPr txBox="1"/>
          <p:nvPr/>
        </p:nvSpPr>
        <p:spPr>
          <a:xfrm>
            <a:off x="1106280" y="1037520"/>
            <a:ext cx="3883320" cy="3898800"/>
          </a:xfrm>
          <a:prstGeom prst="rect">
            <a:avLst/>
          </a:prstGeom>
          <a:noFill/>
          <a:ln>
            <a:noFill/>
          </a:ln>
        </p:spPr>
        <p:txBody>
          <a:bodyPr lIns="0" rIns="0" tIns="11520" bIns="0">
            <a:spAutoFit/>
          </a:bodyPr>
          <a:p>
            <a:pPr marL="12600">
              <a:lnSpc>
                <a:spcPct val="113000"/>
              </a:lnSpc>
              <a:spcBef>
                <a:spcPts val="91"/>
              </a:spcBef>
            </a:pPr>
            <a:r>
              <a:rPr b="0" lang="ru-RU" sz="3400" spc="-1" strike="noStrike">
                <a:solidFill>
                  <a:srgbClr val="000000"/>
                </a:solidFill>
                <a:latin typeface="Tahoma"/>
              </a:rPr>
              <a:t>ТРИ</a:t>
            </a:r>
            <a:r>
              <a:rPr b="0" lang="ru-RU" sz="3400" spc="-60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3400" spc="-12" strike="noStrike">
                <a:solidFill>
                  <a:srgbClr val="000000"/>
                </a:solidFill>
                <a:latin typeface="Tahoma"/>
              </a:rPr>
              <a:t>КОМПОНЕНТА ЭФФЕКТИВНОЙ </a:t>
            </a:r>
            <a:r>
              <a:rPr b="0" lang="ru-RU" sz="3400" spc="-1" strike="noStrike">
                <a:solidFill>
                  <a:srgbClr val="000000"/>
                </a:solidFill>
                <a:latin typeface="Tahoma"/>
              </a:rPr>
              <a:t>РАБОТЫ</a:t>
            </a:r>
            <a:r>
              <a:rPr b="0" lang="ru-RU" sz="3400" spc="-3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3400" spc="-1" strike="noStrike">
                <a:solidFill>
                  <a:srgbClr val="000000"/>
                </a:solidFill>
                <a:latin typeface="Tahoma"/>
              </a:rPr>
              <a:t>СО</a:t>
            </a:r>
            <a:r>
              <a:rPr b="0" lang="ru-RU" sz="3400" spc="-35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3400" spc="-12" strike="noStrike">
                <a:solidFill>
                  <a:srgbClr val="000000"/>
                </a:solidFill>
                <a:latin typeface="Tahoma"/>
              </a:rPr>
              <a:t>ВСЕМИ ОБУЧАЮЩИМИСЯ </a:t>
            </a:r>
            <a:r>
              <a:rPr b="0" lang="ru-RU" sz="3400" spc="-1" strike="noStrike">
                <a:solidFill>
                  <a:srgbClr val="000000"/>
                </a:solidFill>
                <a:latin typeface="Tahoma"/>
              </a:rPr>
              <a:t>ПО</a:t>
            </a:r>
            <a:r>
              <a:rPr b="0" lang="ru-RU" sz="3400" spc="-3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3400" spc="-12" strike="noStrike">
                <a:solidFill>
                  <a:srgbClr val="000000"/>
                </a:solidFill>
                <a:latin typeface="Tahoma"/>
              </a:rPr>
              <a:t>РЕЗУЛЬТАТАМ </a:t>
            </a:r>
            <a:r>
              <a:rPr b="0" lang="ru-RU" sz="3400" spc="-26" strike="noStrike">
                <a:solidFill>
                  <a:srgbClr val="000000"/>
                </a:solidFill>
                <a:latin typeface="Tahoma"/>
              </a:rPr>
              <a:t>СПТ</a:t>
            </a:r>
            <a:endParaRPr b="0" lang="ru-RU" sz="3400" spc="-1" strike="noStrike">
              <a:latin typeface="Calibri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5859720" y="612720"/>
            <a:ext cx="360" cy="1312200"/>
          </a:xfrm>
          <a:custGeom>
            <a:avLst/>
            <a:gdLst/>
            <a:ahLst/>
            <a:rect l="l" t="t" r="r" b="b"/>
            <a:pathLst>
              <a:path w="0" h="1312545">
                <a:moveTo>
                  <a:pt x="0" y="0"/>
                </a:moveTo>
                <a:lnTo>
                  <a:pt x="0" y="1312240"/>
                </a:lnTo>
              </a:path>
            </a:pathLst>
          </a:custGeom>
          <a:noFill/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"/>
          <p:cNvSpPr/>
          <p:nvPr/>
        </p:nvSpPr>
        <p:spPr>
          <a:xfrm>
            <a:off x="5859720" y="2597040"/>
            <a:ext cx="360" cy="1312200"/>
          </a:xfrm>
          <a:custGeom>
            <a:avLst/>
            <a:gdLst/>
            <a:ahLst/>
            <a:rect l="l" t="t" r="r" b="b"/>
            <a:pathLst>
              <a:path w="0" h="1312545">
                <a:moveTo>
                  <a:pt x="0" y="0"/>
                </a:moveTo>
                <a:lnTo>
                  <a:pt x="0" y="1312240"/>
                </a:lnTo>
              </a:path>
            </a:pathLst>
          </a:custGeom>
          <a:noFill/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0" name="Group 4"/>
          <p:cNvGrpSpPr/>
          <p:nvPr/>
        </p:nvGrpSpPr>
        <p:grpSpPr>
          <a:xfrm>
            <a:off x="4163040" y="4581000"/>
            <a:ext cx="1953000" cy="2220840"/>
            <a:chOff x="4163040" y="4581000"/>
            <a:chExt cx="1953000" cy="2220840"/>
          </a:xfrm>
        </p:grpSpPr>
        <p:sp>
          <p:nvSpPr>
            <p:cNvPr id="401" name="CustomShape 5"/>
            <p:cNvSpPr/>
            <p:nvPr/>
          </p:nvSpPr>
          <p:spPr>
            <a:xfrm>
              <a:off x="5878080" y="4581000"/>
              <a:ext cx="360" cy="1312200"/>
            </a:xfrm>
            <a:custGeom>
              <a:avLst/>
              <a:gdLst/>
              <a:ahLst/>
              <a:rect l="l" t="t" r="r" b="b"/>
              <a:pathLst>
                <a:path w="0" h="1312545">
                  <a:moveTo>
                    <a:pt x="0" y="0"/>
                  </a:moveTo>
                  <a:lnTo>
                    <a:pt x="0" y="131224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2" name="object 8" descr=""/>
            <p:cNvPicPr/>
            <p:nvPr/>
          </p:nvPicPr>
          <p:blipFill>
            <a:blip r:embed="rId2"/>
            <a:stretch/>
          </p:blipFill>
          <p:spPr>
            <a:xfrm>
              <a:off x="4163040" y="5133600"/>
              <a:ext cx="1953000" cy="1668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3" name="CustomShape 6"/>
          <p:cNvSpPr/>
          <p:nvPr/>
        </p:nvSpPr>
        <p:spPr>
          <a:xfrm>
            <a:off x="6192000" y="2339640"/>
            <a:ext cx="5690160" cy="39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14000"/>
              </a:lnSpc>
              <a:spcBef>
                <a:spcPts val="99"/>
              </a:spcBef>
            </a:pPr>
            <a:r>
              <a:rPr b="1" lang="ru-RU" sz="2200" spc="-157" strike="noStrike">
                <a:latin typeface="Arial"/>
              </a:rPr>
              <a:t>ПРЕДСТАВЛЕНИЕ</a:t>
            </a:r>
            <a:r>
              <a:rPr b="1" lang="ru-RU" sz="2200" spc="58" strike="noStrike">
                <a:latin typeface="Arial"/>
              </a:rPr>
              <a:t> </a:t>
            </a:r>
            <a:r>
              <a:rPr b="1" lang="ru-RU" sz="2200" spc="-106" strike="noStrike">
                <a:latin typeface="Arial"/>
              </a:rPr>
              <a:t>РЕЗУЛЬТАТОВ </a:t>
            </a:r>
            <a:r>
              <a:rPr b="1" lang="ru-RU" sz="2200" spc="-86" strike="noStrike">
                <a:latin typeface="Arial"/>
              </a:rPr>
              <a:t>ВСЕМ</a:t>
            </a:r>
            <a:r>
              <a:rPr b="1" lang="ru-RU" sz="2200" spc="-72" strike="noStrike">
                <a:latin typeface="Arial"/>
              </a:rPr>
              <a:t> </a:t>
            </a:r>
            <a:r>
              <a:rPr b="1" lang="ru-RU" sz="2200" spc="-41" strike="noStrike">
                <a:latin typeface="Arial"/>
              </a:rPr>
              <a:t>УЧАСТНИКАМ</a:t>
            </a:r>
            <a:r>
              <a:rPr b="1" lang="ru-RU" sz="2200" spc="-52" strike="noStrike">
                <a:latin typeface="Arial"/>
              </a:rPr>
              <a:t> </a:t>
            </a:r>
            <a:r>
              <a:rPr b="1" lang="ru-RU" sz="2200" spc="-165" strike="noStrike">
                <a:latin typeface="Arial"/>
              </a:rPr>
              <a:t>ТЕСТИРОВАНИЯ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13000"/>
              </a:lnSpc>
              <a:spcBef>
                <a:spcPts val="65"/>
              </a:spcBef>
            </a:pPr>
            <a:r>
              <a:rPr b="0" lang="ru-RU" sz="1800" spc="-46" strike="noStrike">
                <a:latin typeface="Verdana"/>
              </a:rPr>
              <a:t>Повышение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-41" strike="noStrike">
                <a:latin typeface="Verdana"/>
              </a:rPr>
              <a:t>субъектности</a:t>
            </a:r>
            <a:r>
              <a:rPr b="0" lang="ru-RU" sz="1800" spc="-72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обучающихся </a:t>
            </a:r>
            <a:r>
              <a:rPr b="0" lang="ru-RU" sz="1800" spc="-245" strike="noStrike">
                <a:latin typeface="Verdana"/>
              </a:rPr>
              <a:t>в</a:t>
            </a:r>
            <a:r>
              <a:rPr b="0" lang="ru-RU" sz="1800" spc="-111" strike="noStrike">
                <a:latin typeface="Verdana"/>
              </a:rPr>
              <a:t> </a:t>
            </a:r>
            <a:r>
              <a:rPr b="0" lang="ru-RU" sz="1800" spc="-80" strike="noStrike">
                <a:latin typeface="Verdana"/>
              </a:rPr>
              <a:t>развитии</a:t>
            </a:r>
            <a:r>
              <a:rPr b="0" lang="ru-RU" sz="1800" spc="-55" strike="noStrike">
                <a:latin typeface="Verdana"/>
              </a:rPr>
              <a:t> </a:t>
            </a:r>
            <a:r>
              <a:rPr b="0" lang="ru-RU" sz="1800" spc="-106" strike="noStrike">
                <a:latin typeface="Verdana"/>
              </a:rPr>
              <a:t>личностных</a:t>
            </a:r>
            <a:r>
              <a:rPr b="0" lang="ru-RU" sz="1800" spc="-92" strike="noStrike">
                <a:latin typeface="Verdana"/>
              </a:rPr>
              <a:t> </a:t>
            </a:r>
            <a:r>
              <a:rPr b="0" lang="ru-RU" sz="1800" spc="43" strike="noStrike">
                <a:latin typeface="Verdana"/>
              </a:rPr>
              <a:t>ресурсов</a:t>
            </a:r>
            <a:r>
              <a:rPr b="0" lang="ru-RU" sz="1800" spc="-97" strike="noStrike">
                <a:latin typeface="Verdana"/>
              </a:rPr>
              <a:t> </a:t>
            </a:r>
            <a:r>
              <a:rPr b="0" lang="ru-RU" sz="1800" spc="-52" strike="noStrike">
                <a:latin typeface="Verdana"/>
              </a:rPr>
              <a:t>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00"/>
              </a:spcBef>
            </a:pPr>
            <a:r>
              <a:rPr b="0" lang="ru-RU" sz="1800" spc="-46" strike="noStrike">
                <a:latin typeface="Verdana"/>
              </a:rPr>
              <a:t>укреплении</a:t>
            </a:r>
            <a:r>
              <a:rPr b="0" lang="ru-RU" sz="1800" spc="-52" strike="noStrike">
                <a:latin typeface="Verdana"/>
              </a:rPr>
              <a:t> </a:t>
            </a:r>
            <a:r>
              <a:rPr b="0" lang="ru-RU" sz="1800" spc="-41" strike="noStrike">
                <a:latin typeface="Verdana"/>
              </a:rPr>
              <a:t>психологической</a:t>
            </a:r>
            <a:r>
              <a:rPr b="0" lang="ru-RU" sz="1800" spc="-60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устойчивости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5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200" spc="-111" strike="noStrike">
                <a:latin typeface="Arial"/>
              </a:rPr>
              <a:t>ПРОФИЛАКТИЧЕСКАЯ</a:t>
            </a:r>
            <a:r>
              <a:rPr b="1" lang="ru-RU" sz="2200" spc="29" strike="noStrike">
                <a:latin typeface="Arial"/>
              </a:rPr>
              <a:t> </a:t>
            </a:r>
            <a:r>
              <a:rPr b="1" lang="ru-RU" sz="2200" spc="-1" strike="noStrike">
                <a:latin typeface="Arial"/>
              </a:rPr>
              <a:t>И</a:t>
            </a:r>
            <a:r>
              <a:rPr b="1" lang="ru-RU" sz="2200" spc="-21" strike="noStrike">
                <a:latin typeface="Arial"/>
              </a:rPr>
              <a:t> </a:t>
            </a:r>
            <a:r>
              <a:rPr b="1" lang="ru-RU" sz="2200" spc="-100" strike="noStrike">
                <a:latin typeface="Arial"/>
              </a:rPr>
              <a:t>РАЗВИВАЮЩАЯ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13000"/>
              </a:lnSpc>
              <a:spcBef>
                <a:spcPts val="11"/>
              </a:spcBef>
            </a:pPr>
            <a:r>
              <a:rPr b="1" lang="ru-RU" sz="2200" spc="-140" strike="noStrike">
                <a:latin typeface="Arial"/>
              </a:rPr>
              <a:t>РАБОТА</a:t>
            </a:r>
            <a:r>
              <a:rPr b="1" lang="ru-RU" sz="2200" spc="38" strike="noStrike">
                <a:latin typeface="Arial"/>
              </a:rPr>
              <a:t> </a:t>
            </a:r>
            <a:r>
              <a:rPr b="0" lang="ru-RU" sz="1800" spc="-1" strike="noStrike">
                <a:latin typeface="Verdana"/>
              </a:rPr>
              <a:t>на</a:t>
            </a:r>
            <a:r>
              <a:rPr b="0" lang="ru-RU" sz="1800" spc="-114" strike="noStrike">
                <a:latin typeface="Verdana"/>
              </a:rPr>
              <a:t> </a:t>
            </a:r>
            <a:r>
              <a:rPr b="0" lang="ru-RU" sz="1800" spc="-32" strike="noStrike">
                <a:latin typeface="Verdana"/>
              </a:rPr>
              <a:t>уровне</a:t>
            </a:r>
            <a:r>
              <a:rPr b="0" lang="ru-RU" sz="1800" spc="-114" strike="noStrike">
                <a:latin typeface="Verdana"/>
              </a:rPr>
              <a:t> </a:t>
            </a:r>
            <a:r>
              <a:rPr b="0" lang="ru-RU" sz="1800" spc="-86" strike="noStrike">
                <a:latin typeface="Verdana"/>
              </a:rPr>
              <a:t>школы,</a:t>
            </a:r>
            <a:r>
              <a:rPr b="0" lang="ru-RU" sz="1800" spc="-120" strike="noStrike">
                <a:latin typeface="Verdana"/>
              </a:rPr>
              <a:t> </a:t>
            </a:r>
            <a:r>
              <a:rPr b="0" lang="ru-RU" sz="1800" spc="-46" strike="noStrike">
                <a:latin typeface="Verdana"/>
              </a:rPr>
              <a:t>всех</a:t>
            </a:r>
            <a:r>
              <a:rPr b="0" lang="ru-RU" sz="1800" spc="-111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классов, </a:t>
            </a:r>
            <a:r>
              <a:rPr b="0" lang="ru-RU" sz="1800" spc="-80" strike="noStrike">
                <a:latin typeface="Verdana"/>
              </a:rPr>
              <a:t>индивидуальная</a:t>
            </a:r>
            <a:r>
              <a:rPr b="0" lang="ru-RU" sz="1800" spc="-111" strike="noStrike">
                <a:latin typeface="Verdana"/>
              </a:rPr>
              <a:t> </a:t>
            </a:r>
            <a:r>
              <a:rPr b="0" lang="ru-RU" sz="1800" spc="52" strike="noStrike">
                <a:latin typeface="Verdana"/>
              </a:rPr>
              <a:t>работа</a:t>
            </a:r>
            <a:r>
              <a:rPr b="0" lang="ru-RU" sz="1800" spc="-114" strike="noStrike">
                <a:latin typeface="Verdana"/>
              </a:rPr>
              <a:t> </a:t>
            </a:r>
            <a:r>
              <a:rPr b="0" lang="ru-RU" sz="1800" spc="188" strike="noStrike">
                <a:latin typeface="Verdana"/>
              </a:rPr>
              <a:t>с</a:t>
            </a:r>
            <a:r>
              <a:rPr b="0" lang="ru-RU" sz="1800" spc="-111" strike="noStrike">
                <a:latin typeface="Verdana"/>
              </a:rPr>
              <a:t> </a:t>
            </a:r>
            <a:r>
              <a:rPr b="0" lang="ru-RU" sz="1800" spc="-12" strike="noStrike">
                <a:latin typeface="Verdana"/>
              </a:rPr>
              <a:t>обучающимися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4" name="TextShape 7"/>
          <p:cNvSpPr txBox="1"/>
          <p:nvPr/>
        </p:nvSpPr>
        <p:spPr>
          <a:xfrm>
            <a:off x="6170400" y="534240"/>
            <a:ext cx="5732280" cy="1213920"/>
          </a:xfrm>
          <a:prstGeom prst="rect">
            <a:avLst/>
          </a:prstGeom>
          <a:noFill/>
          <a:ln>
            <a:noFill/>
          </a:ln>
        </p:spPr>
        <p:txBody>
          <a:bodyPr lIns="0" rIns="0" tIns="68760" bIns="0">
            <a:spAutoFit/>
          </a:bodyPr>
          <a:p>
            <a:pPr marL="12600">
              <a:lnSpc>
                <a:spcPct val="100000"/>
              </a:lnSpc>
              <a:spcBef>
                <a:spcPts val="541"/>
              </a:spcBef>
            </a:pPr>
            <a:r>
              <a:rPr b="1" lang="ru-RU" sz="2200" spc="-137" strike="noStrike">
                <a:solidFill>
                  <a:srgbClr val="000000"/>
                </a:solidFill>
                <a:latin typeface="Arial"/>
              </a:rPr>
              <a:t>УГЛУБЛЕННЫЙ</a:t>
            </a:r>
            <a:r>
              <a:rPr b="1" lang="ru-RU" sz="2200" spc="-1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200" spc="-35" strike="noStrike">
                <a:solidFill>
                  <a:srgbClr val="000000"/>
                </a:solidFill>
                <a:latin typeface="Arial"/>
              </a:rPr>
              <a:t>АНАЛИЗ</a:t>
            </a:r>
            <a:r>
              <a:rPr b="1" lang="ru-RU" sz="2200" spc="-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200" spc="-202" strike="noStrike">
                <a:solidFill>
                  <a:srgbClr val="000000"/>
                </a:solidFill>
                <a:latin typeface="Arial"/>
              </a:rPr>
              <a:t>РЕЗУЛЬТАТОВ</a:t>
            </a:r>
            <a:r>
              <a:rPr b="1" lang="ru-RU" sz="2200" spc="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200" spc="-60" strike="noStrike">
                <a:solidFill>
                  <a:srgbClr val="000000"/>
                </a:solidFill>
                <a:latin typeface="Arial"/>
              </a:rPr>
              <a:t>СПТ</a:t>
            </a:r>
            <a:br/>
            <a:r>
              <a:rPr b="0" lang="ru-RU" sz="1800" spc="-86" strike="noStrike">
                <a:solidFill>
                  <a:srgbClr val="000000"/>
                </a:solidFill>
                <a:latin typeface="Verdana"/>
              </a:rPr>
              <a:t>Руководствуясь</a:t>
            </a:r>
            <a:r>
              <a:rPr b="0" lang="ru-RU" sz="1800" spc="-5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Verdana"/>
              </a:rPr>
              <a:t>методическими </a:t>
            </a:r>
            <a:r>
              <a:rPr b="0" lang="ru-RU" sz="1800" spc="-1" strike="noStrike">
                <a:solidFill>
                  <a:srgbClr val="000000"/>
                </a:solidFill>
                <a:latin typeface="Verdana"/>
              </a:rPr>
              <a:t>рекомендациями</a:t>
            </a:r>
            <a:r>
              <a:rPr b="0" lang="ru-RU" sz="1800" spc="29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ru-RU" sz="1800" spc="-72" strike="noStrike">
                <a:solidFill>
                  <a:srgbClr val="000000"/>
                </a:solidFill>
                <a:latin typeface="Verdana"/>
              </a:rPr>
              <a:t>«Организация</a:t>
            </a:r>
            <a:r>
              <a:rPr b="0" lang="ru-RU" sz="1800" spc="49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Verdana"/>
              </a:rPr>
              <a:t>работы</a:t>
            </a:r>
            <a:r>
              <a:rPr b="0" lang="ru-RU" sz="1800" spc="18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ru-RU" sz="1800" spc="-26" strike="noStrike">
                <a:solidFill>
                  <a:srgbClr val="000000"/>
                </a:solidFill>
                <a:latin typeface="Verdana"/>
              </a:rPr>
              <a:t>по </a:t>
            </a:r>
            <a:r>
              <a:rPr b="0" lang="ru-RU" sz="1800" spc="-32" strike="noStrike">
                <a:solidFill>
                  <a:srgbClr val="000000"/>
                </a:solidFill>
                <a:latin typeface="Verdana"/>
              </a:rPr>
              <a:t>результатам</a:t>
            </a:r>
            <a:r>
              <a:rPr b="0" lang="ru-RU" sz="1800" spc="-8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ru-RU" sz="1800" spc="-177" strike="noStrike">
                <a:solidFill>
                  <a:srgbClr val="000000"/>
                </a:solidFill>
                <a:latin typeface="Verdana"/>
              </a:rPr>
              <a:t>СПТ»</a:t>
            </a:r>
            <a:endParaRPr b="0" lang="ru-RU" sz="1800" spc="-1" strike="noStrike">
              <a:latin typeface="Calibri"/>
            </a:endParaRPr>
          </a:p>
        </p:txBody>
      </p:sp>
      <p:pic>
        <p:nvPicPr>
          <p:cNvPr id="405" name="object 11" descr=""/>
          <p:cNvPicPr/>
          <p:nvPr/>
        </p:nvPicPr>
        <p:blipFill>
          <a:blip r:embed="rId3"/>
          <a:stretch/>
        </p:blipFill>
        <p:spPr>
          <a:xfrm>
            <a:off x="0" y="1491480"/>
            <a:ext cx="797760" cy="149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Application>LibreOffice/6.2.8.2$Windows_x86 LibreOffice_project/f82ddfca21ebc1e222a662a32b25c0c9d20169ee</Application>
  <Words>1652</Words>
  <Paragraphs>214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2024-10-28T11:48:58Z</dcterms:created>
  <dc:creator>User</dc:creator>
  <dc:description/>
  <dc:language>ru-RU</dc:language>
  <cp:lastModifiedBy/>
  <dcterms:modified xsi:type="dcterms:W3CDTF">2024-11-18T13:34:54Z</dcterms:modified>
  <cp:revision>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2023-10-02T00:00:00Z</vt:filetime>
  </property>
  <property fmtid="{D5CDD505-2E9C-101B-9397-08002B2CF9AE}" pid="4" name="Creator">
    <vt:lpwstr>Acrobat PDFMaker 22 для PowerPoint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2024-10-28T00:00:00Z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Произвольный</vt:lpwstr>
  </property>
  <property fmtid="{D5CDD505-2E9C-101B-9397-08002B2CF9AE}" pid="12" name="Producer">
    <vt:lpwstr>Adobe PDF Library 22.3.90</vt:lpwstr>
  </property>
  <property fmtid="{D5CDD505-2E9C-101B-9397-08002B2CF9AE}" pid="13" name="ScaleCrop">
    <vt:bool>0</vt:bool>
  </property>
  <property fmtid="{D5CDD505-2E9C-101B-9397-08002B2CF9AE}" pid="14" name="ShareDoc">
    <vt:bool>0</vt:bool>
  </property>
  <property fmtid="{D5CDD505-2E9C-101B-9397-08002B2CF9AE}" pid="15" name="Slides">
    <vt:i4>31</vt:i4>
  </property>
</Properties>
</file>